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2" r:id="rId3"/>
    <p:sldId id="266" r:id="rId4"/>
    <p:sldId id="259" r:id="rId5"/>
    <p:sldId id="261" r:id="rId6"/>
    <p:sldId id="267" r:id="rId7"/>
    <p:sldId id="263" r:id="rId8"/>
    <p:sldId id="264" r:id="rId9"/>
    <p:sldId id="265" r:id="rId10"/>
    <p:sldId id="257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279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C7BB6A-6786-42E2-9DE9-6623FC2AA2AF}" v="23" dt="2025-05-15T22:17:09.9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1" d="100"/>
          <a:sy n="81" d="100"/>
        </p:scale>
        <p:origin x="492" y="5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Виктор Александров" userId="d7cf08ee03bf44d2" providerId="LiveId" clId="{82C7BB6A-6786-42E2-9DE9-6623FC2AA2AF}"/>
    <pc:docChg chg="undo redo custSel addSld delSld modSld sldOrd">
      <pc:chgData name="Виктор Александров" userId="d7cf08ee03bf44d2" providerId="LiveId" clId="{82C7BB6A-6786-42E2-9DE9-6623FC2AA2AF}" dt="2025-05-16T06:31:12.239" v="335" actId="20577"/>
      <pc:docMkLst>
        <pc:docMk/>
      </pc:docMkLst>
      <pc:sldChg chg="ord">
        <pc:chgData name="Виктор Александров" userId="d7cf08ee03bf44d2" providerId="LiveId" clId="{82C7BB6A-6786-42E2-9DE9-6623FC2AA2AF}" dt="2025-05-15T21:34:03.537" v="88"/>
        <pc:sldMkLst>
          <pc:docMk/>
          <pc:sldMk cId="2490969756" sldId="257"/>
        </pc:sldMkLst>
      </pc:sldChg>
      <pc:sldChg chg="ord">
        <pc:chgData name="Виктор Александров" userId="d7cf08ee03bf44d2" providerId="LiveId" clId="{82C7BB6A-6786-42E2-9DE9-6623FC2AA2AF}" dt="2025-05-15T22:13:33.602" v="118"/>
        <pc:sldMkLst>
          <pc:docMk/>
          <pc:sldMk cId="4155803924" sldId="259"/>
        </pc:sldMkLst>
      </pc:sldChg>
      <pc:sldChg chg="delSp modSp">
        <pc:chgData name="Виктор Александров" userId="d7cf08ee03bf44d2" providerId="LiveId" clId="{82C7BB6A-6786-42E2-9DE9-6623FC2AA2AF}" dt="2025-05-15T21:35:10.003" v="110"/>
        <pc:sldMkLst>
          <pc:docMk/>
          <pc:sldMk cId="661542215" sldId="261"/>
        </pc:sldMkLst>
        <pc:grpChg chg="del mod">
          <ac:chgData name="Виктор Александров" userId="d7cf08ee03bf44d2" providerId="LiveId" clId="{82C7BB6A-6786-42E2-9DE9-6623FC2AA2AF}" dt="2025-05-15T21:35:10.002" v="96"/>
          <ac:grpSpMkLst>
            <pc:docMk/>
            <pc:sldMk cId="661542215" sldId="261"/>
            <ac:grpSpMk id="7" creationId="{3EA9D9DE-1F0C-802E-E2FB-E05200900965}"/>
          </ac:grpSpMkLst>
        </pc:grpChg>
        <pc:grpChg chg="del mod">
          <ac:chgData name="Виктор Александров" userId="d7cf08ee03bf44d2" providerId="LiveId" clId="{82C7BB6A-6786-42E2-9DE9-6623FC2AA2AF}" dt="2025-05-15T21:35:03.940" v="93"/>
          <ac:grpSpMkLst>
            <pc:docMk/>
            <pc:sldMk cId="661542215" sldId="261"/>
            <ac:grpSpMk id="10" creationId="{86E85F0D-32FF-8724-7D14-1ECEE28DF340}"/>
          </ac:grpSpMkLst>
        </pc:grpChg>
        <pc:grpChg chg="del mod">
          <ac:chgData name="Виктор Александров" userId="d7cf08ee03bf44d2" providerId="LiveId" clId="{82C7BB6A-6786-42E2-9DE9-6623FC2AA2AF}" dt="2025-05-15T21:35:10.003" v="104"/>
          <ac:grpSpMkLst>
            <pc:docMk/>
            <pc:sldMk cId="661542215" sldId="261"/>
            <ac:grpSpMk id="13" creationId="{62483196-CA18-D1EA-E556-F6CF04AC4C83}"/>
          </ac:grpSpMkLst>
        </pc:grpChg>
        <pc:grpChg chg="del mod">
          <ac:chgData name="Виктор Александров" userId="d7cf08ee03bf44d2" providerId="LiveId" clId="{82C7BB6A-6786-42E2-9DE9-6623FC2AA2AF}" dt="2025-05-15T21:35:10.003" v="97"/>
          <ac:grpSpMkLst>
            <pc:docMk/>
            <pc:sldMk cId="661542215" sldId="261"/>
            <ac:grpSpMk id="16" creationId="{A0046B3C-AD3F-89A2-C636-5485CDEA64B8}"/>
          </ac:grpSpMkLst>
        </pc:grpChg>
        <pc:grpChg chg="del mod">
          <ac:chgData name="Виктор Александров" userId="d7cf08ee03bf44d2" providerId="LiveId" clId="{82C7BB6A-6786-42E2-9DE9-6623FC2AA2AF}" dt="2025-05-15T21:35:10.003" v="103"/>
          <ac:grpSpMkLst>
            <pc:docMk/>
            <pc:sldMk cId="661542215" sldId="261"/>
            <ac:grpSpMk id="20" creationId="{35175977-AFD0-1B3D-E2FC-4B26142EB25E}"/>
          </ac:grpSpMkLst>
        </pc:grpChg>
        <pc:grpChg chg="del mod">
          <ac:chgData name="Виктор Александров" userId="d7cf08ee03bf44d2" providerId="LiveId" clId="{82C7BB6A-6786-42E2-9DE9-6623FC2AA2AF}" dt="2025-05-15T21:35:10.003" v="102"/>
          <ac:grpSpMkLst>
            <pc:docMk/>
            <pc:sldMk cId="661542215" sldId="261"/>
            <ac:grpSpMk id="22" creationId="{DE498E2E-1470-5CBF-E4BD-C123F4844A81}"/>
          </ac:grpSpMkLst>
        </pc:grpChg>
        <pc:grpChg chg="del mod">
          <ac:chgData name="Виктор Александров" userId="d7cf08ee03bf44d2" providerId="LiveId" clId="{82C7BB6A-6786-42E2-9DE9-6623FC2AA2AF}" dt="2025-05-15T21:35:10.003" v="99"/>
          <ac:grpSpMkLst>
            <pc:docMk/>
            <pc:sldMk cId="661542215" sldId="261"/>
            <ac:grpSpMk id="25" creationId="{14F30409-198C-8BCC-17F7-31AFB1134172}"/>
          </ac:grpSpMkLst>
        </pc:grpChg>
        <pc:grpChg chg="del mod">
          <ac:chgData name="Виктор Александров" userId="d7cf08ee03bf44d2" providerId="LiveId" clId="{82C7BB6A-6786-42E2-9DE9-6623FC2AA2AF}" dt="2025-05-15T21:35:02.832" v="91"/>
          <ac:grpSpMkLst>
            <pc:docMk/>
            <pc:sldMk cId="661542215" sldId="261"/>
            <ac:grpSpMk id="28" creationId="{EC9F66A4-5D4E-263D-1DE4-1B97FF72C846}"/>
          </ac:grpSpMkLst>
        </pc:grpChg>
        <pc:grpChg chg="del mod">
          <ac:chgData name="Виктор Александров" userId="d7cf08ee03bf44d2" providerId="LiveId" clId="{82C7BB6A-6786-42E2-9DE9-6623FC2AA2AF}" dt="2025-05-15T21:35:10" v="95"/>
          <ac:grpSpMkLst>
            <pc:docMk/>
            <pc:sldMk cId="661542215" sldId="261"/>
            <ac:grpSpMk id="31" creationId="{FAE32422-B076-84FE-65BD-B19BBCFA3B69}"/>
          </ac:grpSpMkLst>
        </pc:grpChg>
        <pc:grpChg chg="del mod">
          <ac:chgData name="Виктор Александров" userId="d7cf08ee03bf44d2" providerId="LiveId" clId="{82C7BB6A-6786-42E2-9DE9-6623FC2AA2AF}" dt="2025-05-15T21:35:10.003" v="98"/>
          <ac:grpSpMkLst>
            <pc:docMk/>
            <pc:sldMk cId="661542215" sldId="261"/>
            <ac:grpSpMk id="34" creationId="{8832C75B-4080-4DB6-46EA-3FEE4B6AE01D}"/>
          </ac:grpSpMkLst>
        </pc:grpChg>
        <pc:inkChg chg="del">
          <ac:chgData name="Виктор Александров" userId="d7cf08ee03bf44d2" providerId="LiveId" clId="{82C7BB6A-6786-42E2-9DE9-6623FC2AA2AF}" dt="2025-05-15T21:35:10.002" v="96"/>
          <ac:inkMkLst>
            <pc:docMk/>
            <pc:sldMk cId="661542215" sldId="261"/>
            <ac:inkMk id="4" creationId="{D5DD4810-F744-56F7-95B7-DB143C6DA95B}"/>
          </ac:inkMkLst>
        </pc:inkChg>
        <pc:inkChg chg="del mod">
          <ac:chgData name="Виктор Александров" userId="d7cf08ee03bf44d2" providerId="LiveId" clId="{82C7BB6A-6786-42E2-9DE9-6623FC2AA2AF}" dt="2025-05-15T21:35:10.003" v="108"/>
          <ac:inkMkLst>
            <pc:docMk/>
            <pc:sldMk cId="661542215" sldId="261"/>
            <ac:inkMk id="6" creationId="{4F6253D6-0C12-09B6-6352-E6A79DDBDA84}"/>
          </ac:inkMkLst>
        </pc:inkChg>
        <pc:inkChg chg="del mod">
          <ac:chgData name="Виктор Александров" userId="d7cf08ee03bf44d2" providerId="LiveId" clId="{82C7BB6A-6786-42E2-9DE9-6623FC2AA2AF}" dt="2025-05-15T21:35:03.940" v="94"/>
          <ac:inkMkLst>
            <pc:docMk/>
            <pc:sldMk cId="661542215" sldId="261"/>
            <ac:inkMk id="8" creationId="{E5EB5C93-8911-13F4-DAC2-69301A8DCF9E}"/>
          </ac:inkMkLst>
        </pc:inkChg>
        <pc:inkChg chg="del">
          <ac:chgData name="Виктор Александров" userId="d7cf08ee03bf44d2" providerId="LiveId" clId="{82C7BB6A-6786-42E2-9DE9-6623FC2AA2AF}" dt="2025-05-15T21:35:03.940" v="93"/>
          <ac:inkMkLst>
            <pc:docMk/>
            <pc:sldMk cId="661542215" sldId="261"/>
            <ac:inkMk id="9" creationId="{373183F1-8FDC-E22D-3EE3-04E1F9636CA9}"/>
          </ac:inkMkLst>
        </pc:inkChg>
        <pc:inkChg chg="del">
          <ac:chgData name="Виктор Александров" userId="d7cf08ee03bf44d2" providerId="LiveId" clId="{82C7BB6A-6786-42E2-9DE9-6623FC2AA2AF}" dt="2025-05-15T21:35:10.003" v="104"/>
          <ac:inkMkLst>
            <pc:docMk/>
            <pc:sldMk cId="661542215" sldId="261"/>
            <ac:inkMk id="11" creationId="{378B3670-3B6C-1AB9-F298-F9C20E1AEA34}"/>
          </ac:inkMkLst>
        </pc:inkChg>
        <pc:inkChg chg="del mod">
          <ac:chgData name="Виктор Александров" userId="d7cf08ee03bf44d2" providerId="LiveId" clId="{82C7BB6A-6786-42E2-9DE9-6623FC2AA2AF}" dt="2025-05-15T21:35:10.003" v="106"/>
          <ac:inkMkLst>
            <pc:docMk/>
            <pc:sldMk cId="661542215" sldId="261"/>
            <ac:inkMk id="12" creationId="{A65421C4-529A-776F-D9C4-B581D9E145C1}"/>
          </ac:inkMkLst>
        </pc:inkChg>
        <pc:inkChg chg="del mod">
          <ac:chgData name="Виктор Александров" userId="d7cf08ee03bf44d2" providerId="LiveId" clId="{82C7BB6A-6786-42E2-9DE9-6623FC2AA2AF}" dt="2025-05-15T21:35:10.003" v="100"/>
          <ac:inkMkLst>
            <pc:docMk/>
            <pc:sldMk cId="661542215" sldId="261"/>
            <ac:inkMk id="14" creationId="{8E9639B5-0767-0173-090D-53118DD6B0E5}"/>
          </ac:inkMkLst>
        </pc:inkChg>
        <pc:inkChg chg="del">
          <ac:chgData name="Виктор Александров" userId="d7cf08ee03bf44d2" providerId="LiveId" clId="{82C7BB6A-6786-42E2-9DE9-6623FC2AA2AF}" dt="2025-05-15T21:35:10.003" v="97"/>
          <ac:inkMkLst>
            <pc:docMk/>
            <pc:sldMk cId="661542215" sldId="261"/>
            <ac:inkMk id="15" creationId="{DDB721B3-72DF-5195-2B33-4FB25B11FA76}"/>
          </ac:inkMkLst>
        </pc:inkChg>
        <pc:inkChg chg="del mod">
          <ac:chgData name="Виктор Александров" userId="d7cf08ee03bf44d2" providerId="LiveId" clId="{82C7BB6A-6786-42E2-9DE9-6623FC2AA2AF}" dt="2025-05-15T21:35:10.003" v="105"/>
          <ac:inkMkLst>
            <pc:docMk/>
            <pc:sldMk cId="661542215" sldId="261"/>
            <ac:inkMk id="17" creationId="{505622C8-FEAD-42FA-2D7E-A6AD20D5FA8F}"/>
          </ac:inkMkLst>
        </pc:inkChg>
        <pc:inkChg chg="del">
          <ac:chgData name="Виктор Александров" userId="d7cf08ee03bf44d2" providerId="LiveId" clId="{82C7BB6A-6786-42E2-9DE9-6623FC2AA2AF}" dt="2025-05-15T21:35:10.003" v="103"/>
          <ac:inkMkLst>
            <pc:docMk/>
            <pc:sldMk cId="661542215" sldId="261"/>
            <ac:inkMk id="18" creationId="{87216314-C5E2-6AF1-FAA1-EE106C3C7572}"/>
          </ac:inkMkLst>
        </pc:inkChg>
        <pc:inkChg chg="del">
          <ac:chgData name="Виктор Александров" userId="d7cf08ee03bf44d2" providerId="LiveId" clId="{82C7BB6A-6786-42E2-9DE9-6623FC2AA2AF}" dt="2025-05-15T21:35:10.003" v="102"/>
          <ac:inkMkLst>
            <pc:docMk/>
            <pc:sldMk cId="661542215" sldId="261"/>
            <ac:inkMk id="19" creationId="{F8EBACE0-7984-4858-2947-D7AAD4B0DD54}"/>
          </ac:inkMkLst>
        </pc:inkChg>
        <pc:inkChg chg="del mod">
          <ac:chgData name="Виктор Александров" userId="d7cf08ee03bf44d2" providerId="LiveId" clId="{82C7BB6A-6786-42E2-9DE9-6623FC2AA2AF}" dt="2025-05-15T21:35:10.003" v="110"/>
          <ac:inkMkLst>
            <pc:docMk/>
            <pc:sldMk cId="661542215" sldId="261"/>
            <ac:inkMk id="21" creationId="{794F5E8C-4784-2FAF-35A0-51AC5FF65564}"/>
          </ac:inkMkLst>
        </pc:inkChg>
        <pc:inkChg chg="del mod">
          <ac:chgData name="Виктор Александров" userId="d7cf08ee03bf44d2" providerId="LiveId" clId="{82C7BB6A-6786-42E2-9DE9-6623FC2AA2AF}" dt="2025-05-15T21:35:10.003" v="101"/>
          <ac:inkMkLst>
            <pc:docMk/>
            <pc:sldMk cId="661542215" sldId="261"/>
            <ac:inkMk id="23" creationId="{9C023CF9-3E29-9140-4783-F2CC7332DFF9}"/>
          </ac:inkMkLst>
        </pc:inkChg>
        <pc:inkChg chg="del">
          <ac:chgData name="Виктор Александров" userId="d7cf08ee03bf44d2" providerId="LiveId" clId="{82C7BB6A-6786-42E2-9DE9-6623FC2AA2AF}" dt="2025-05-15T21:35:10.003" v="99"/>
          <ac:inkMkLst>
            <pc:docMk/>
            <pc:sldMk cId="661542215" sldId="261"/>
            <ac:inkMk id="24" creationId="{B075A3BA-060F-9995-42FB-E05A88D3C851}"/>
          </ac:inkMkLst>
        </pc:inkChg>
        <pc:inkChg chg="del">
          <ac:chgData name="Виктор Александров" userId="d7cf08ee03bf44d2" providerId="LiveId" clId="{82C7BB6A-6786-42E2-9DE9-6623FC2AA2AF}" dt="2025-05-15T21:35:02.832" v="91"/>
          <ac:inkMkLst>
            <pc:docMk/>
            <pc:sldMk cId="661542215" sldId="261"/>
            <ac:inkMk id="26" creationId="{CF31AAE8-626E-04E9-6608-44DEFE867E5D}"/>
          </ac:inkMkLst>
        </pc:inkChg>
        <pc:inkChg chg="del mod">
          <ac:chgData name="Виктор Александров" userId="d7cf08ee03bf44d2" providerId="LiveId" clId="{82C7BB6A-6786-42E2-9DE9-6623FC2AA2AF}" dt="2025-05-15T21:35:02.834" v="92"/>
          <ac:inkMkLst>
            <pc:docMk/>
            <pc:sldMk cId="661542215" sldId="261"/>
            <ac:inkMk id="27" creationId="{AA1A9906-5A03-2374-2737-433D14187B56}"/>
          </ac:inkMkLst>
        </pc:inkChg>
        <pc:inkChg chg="del">
          <ac:chgData name="Виктор Александров" userId="d7cf08ee03bf44d2" providerId="LiveId" clId="{82C7BB6A-6786-42E2-9DE9-6623FC2AA2AF}" dt="2025-05-15T21:35:10" v="95"/>
          <ac:inkMkLst>
            <pc:docMk/>
            <pc:sldMk cId="661542215" sldId="261"/>
            <ac:inkMk id="29" creationId="{F0871675-345D-1BC7-E91B-4579D7DDA6D6}"/>
          </ac:inkMkLst>
        </pc:inkChg>
        <pc:inkChg chg="del mod">
          <ac:chgData name="Виктор Александров" userId="d7cf08ee03bf44d2" providerId="LiveId" clId="{82C7BB6A-6786-42E2-9DE9-6623FC2AA2AF}" dt="2025-05-15T21:35:10.003" v="107"/>
          <ac:inkMkLst>
            <pc:docMk/>
            <pc:sldMk cId="661542215" sldId="261"/>
            <ac:inkMk id="30" creationId="{EC7CAA4F-629C-A3DE-DF08-D889BBFC0E46}"/>
          </ac:inkMkLst>
        </pc:inkChg>
        <pc:inkChg chg="del mod">
          <ac:chgData name="Виктор Александров" userId="d7cf08ee03bf44d2" providerId="LiveId" clId="{82C7BB6A-6786-42E2-9DE9-6623FC2AA2AF}" dt="2025-05-15T21:35:10.003" v="109"/>
          <ac:inkMkLst>
            <pc:docMk/>
            <pc:sldMk cId="661542215" sldId="261"/>
            <ac:inkMk id="32" creationId="{447B2B9F-901F-9637-EF4A-7F2ADEFAE5FC}"/>
          </ac:inkMkLst>
        </pc:inkChg>
        <pc:inkChg chg="del">
          <ac:chgData name="Виктор Александров" userId="d7cf08ee03bf44d2" providerId="LiveId" clId="{82C7BB6A-6786-42E2-9DE9-6623FC2AA2AF}" dt="2025-05-15T21:35:10.003" v="98"/>
          <ac:inkMkLst>
            <pc:docMk/>
            <pc:sldMk cId="661542215" sldId="261"/>
            <ac:inkMk id="33" creationId="{9F3289C4-CA19-BC98-78EC-8E168F3DF69A}"/>
          </ac:inkMkLst>
        </pc:inkChg>
      </pc:sldChg>
      <pc:sldChg chg="addSp delSp modSp new mod setBg modClrScheme chgLayout">
        <pc:chgData name="Виктор Александров" userId="d7cf08ee03bf44d2" providerId="LiveId" clId="{82C7BB6A-6786-42E2-9DE9-6623FC2AA2AF}" dt="2025-05-15T21:28:24.756" v="54" actId="1076"/>
        <pc:sldMkLst>
          <pc:docMk/>
          <pc:sldMk cId="2519846404" sldId="263"/>
        </pc:sldMkLst>
        <pc:spChg chg="del mod ord">
          <ac:chgData name="Виктор Александров" userId="d7cf08ee03bf44d2" providerId="LiveId" clId="{82C7BB6A-6786-42E2-9DE9-6623FC2AA2AF}" dt="2025-05-15T21:19:11.602" v="5" actId="700"/>
          <ac:spMkLst>
            <pc:docMk/>
            <pc:sldMk cId="2519846404" sldId="263"/>
            <ac:spMk id="2" creationId="{3E69846E-29D3-D68D-9C45-E2DA74CDECD0}"/>
          </ac:spMkLst>
        </pc:spChg>
        <pc:spChg chg="del">
          <ac:chgData name="Виктор Александров" userId="d7cf08ee03bf44d2" providerId="LiveId" clId="{82C7BB6A-6786-42E2-9DE9-6623FC2AA2AF}" dt="2025-05-15T21:19:11.602" v="5" actId="700"/>
          <ac:spMkLst>
            <pc:docMk/>
            <pc:sldMk cId="2519846404" sldId="263"/>
            <ac:spMk id="3" creationId="{DE13E940-3DE5-FC19-C8D3-BA7DD610AC7D}"/>
          </ac:spMkLst>
        </pc:spChg>
        <pc:spChg chg="add mod ord">
          <ac:chgData name="Виктор Александров" userId="d7cf08ee03bf44d2" providerId="LiveId" clId="{82C7BB6A-6786-42E2-9DE9-6623FC2AA2AF}" dt="2025-05-15T21:21:25.324" v="16" actId="14100"/>
          <ac:spMkLst>
            <pc:docMk/>
            <pc:sldMk cId="2519846404" sldId="263"/>
            <ac:spMk id="4" creationId="{9B8CA526-80A9-B3E7-F894-7AB5D0C6329B}"/>
          </ac:spMkLst>
        </pc:spChg>
        <pc:spChg chg="add del">
          <ac:chgData name="Виктор Александров" userId="d7cf08ee03bf44d2" providerId="LiveId" clId="{82C7BB6A-6786-42E2-9DE9-6623FC2AA2AF}" dt="2025-05-15T21:19:33.578" v="9" actId="22"/>
          <ac:spMkLst>
            <pc:docMk/>
            <pc:sldMk cId="2519846404" sldId="263"/>
            <ac:spMk id="6" creationId="{BA877620-3F2B-A617-D3D1-B03060349D9B}"/>
          </ac:spMkLst>
        </pc:spChg>
        <pc:spChg chg="add del">
          <ac:chgData name="Виктор Александров" userId="d7cf08ee03bf44d2" providerId="LiveId" clId="{82C7BB6A-6786-42E2-9DE9-6623FC2AA2AF}" dt="2025-05-15T21:21:18.888" v="14" actId="26606"/>
          <ac:spMkLst>
            <pc:docMk/>
            <pc:sldMk cId="2519846404" sldId="263"/>
            <ac:spMk id="13" creationId="{D4771268-CB57-404A-9271-370EB28F6090}"/>
          </ac:spMkLst>
        </pc:spChg>
        <pc:picChg chg="add mod">
          <ac:chgData name="Виктор Александров" userId="d7cf08ee03bf44d2" providerId="LiveId" clId="{82C7BB6A-6786-42E2-9DE9-6623FC2AA2AF}" dt="2025-05-15T21:28:22.077" v="53" actId="1076"/>
          <ac:picMkLst>
            <pc:docMk/>
            <pc:sldMk cId="2519846404" sldId="263"/>
            <ac:picMk id="8" creationId="{8C805D87-3F4D-B614-4BBB-3C73E83F303F}"/>
          </ac:picMkLst>
        </pc:picChg>
        <pc:picChg chg="add del mod">
          <ac:chgData name="Виктор Александров" userId="d7cf08ee03bf44d2" providerId="LiveId" clId="{82C7BB6A-6786-42E2-9DE9-6623FC2AA2AF}" dt="2025-05-15T21:24:18.016" v="28" actId="22"/>
          <ac:picMkLst>
            <pc:docMk/>
            <pc:sldMk cId="2519846404" sldId="263"/>
            <ac:picMk id="10" creationId="{672CED05-F876-1613-7047-E135176FF605}"/>
          </ac:picMkLst>
        </pc:picChg>
        <pc:picChg chg="add del mod">
          <ac:chgData name="Виктор Александров" userId="d7cf08ee03bf44d2" providerId="LiveId" clId="{82C7BB6A-6786-42E2-9DE9-6623FC2AA2AF}" dt="2025-05-15T21:26:22.184" v="32" actId="22"/>
          <ac:picMkLst>
            <pc:docMk/>
            <pc:sldMk cId="2519846404" sldId="263"/>
            <ac:picMk id="12" creationId="{BB36BA4B-208D-E1CA-DDD1-E41C94FB97D1}"/>
          </ac:picMkLst>
        </pc:picChg>
        <pc:picChg chg="add mod">
          <ac:chgData name="Виктор Александров" userId="d7cf08ee03bf44d2" providerId="LiveId" clId="{82C7BB6A-6786-42E2-9DE9-6623FC2AA2AF}" dt="2025-05-15T21:28:24.756" v="54" actId="1076"/>
          <ac:picMkLst>
            <pc:docMk/>
            <pc:sldMk cId="2519846404" sldId="263"/>
            <ac:picMk id="15" creationId="{897502C4-F7E3-4C6A-155D-DEC882662B51}"/>
          </ac:picMkLst>
        </pc:picChg>
      </pc:sldChg>
      <pc:sldChg chg="new del">
        <pc:chgData name="Виктор Александров" userId="d7cf08ee03bf44d2" providerId="LiveId" clId="{82C7BB6A-6786-42E2-9DE9-6623FC2AA2AF}" dt="2025-05-15T21:18:28.414" v="1" actId="2696"/>
        <pc:sldMkLst>
          <pc:docMk/>
          <pc:sldMk cId="3078860193" sldId="263"/>
        </pc:sldMkLst>
      </pc:sldChg>
      <pc:sldChg chg="new del">
        <pc:chgData name="Виктор Александров" userId="d7cf08ee03bf44d2" providerId="LiveId" clId="{82C7BB6A-6786-42E2-9DE9-6623FC2AA2AF}" dt="2025-05-15T21:18:55.068" v="4" actId="2696"/>
        <pc:sldMkLst>
          <pc:docMk/>
          <pc:sldMk cId="448362005" sldId="264"/>
        </pc:sldMkLst>
      </pc:sldChg>
      <pc:sldChg chg="add del">
        <pc:chgData name="Виктор Александров" userId="d7cf08ee03bf44d2" providerId="LiveId" clId="{82C7BB6A-6786-42E2-9DE9-6623FC2AA2AF}" dt="2025-05-15T21:19:21.539" v="7"/>
        <pc:sldMkLst>
          <pc:docMk/>
          <pc:sldMk cId="988839313" sldId="264"/>
        </pc:sldMkLst>
      </pc:sldChg>
      <pc:sldChg chg="addSp delSp modSp add mod">
        <pc:chgData name="Виктор Александров" userId="d7cf08ee03bf44d2" providerId="LiveId" clId="{82C7BB6A-6786-42E2-9DE9-6623FC2AA2AF}" dt="2025-05-15T21:31:32.672" v="76" actId="1076"/>
        <pc:sldMkLst>
          <pc:docMk/>
          <pc:sldMk cId="2976854049" sldId="264"/>
        </pc:sldMkLst>
        <pc:picChg chg="add del mod">
          <ac:chgData name="Виктор Александров" userId="d7cf08ee03bf44d2" providerId="LiveId" clId="{82C7BB6A-6786-42E2-9DE9-6623FC2AA2AF}" dt="2025-05-15T21:29:56.392" v="56" actId="21"/>
          <ac:picMkLst>
            <pc:docMk/>
            <pc:sldMk cId="2976854049" sldId="264"/>
            <ac:picMk id="3" creationId="{DEF77C01-E3B3-9D2F-5539-91425E4BDAAB}"/>
          </ac:picMkLst>
        </pc:picChg>
        <pc:picChg chg="add mod">
          <ac:chgData name="Виктор Александров" userId="d7cf08ee03bf44d2" providerId="LiveId" clId="{82C7BB6A-6786-42E2-9DE9-6623FC2AA2AF}" dt="2025-05-15T21:31:32.672" v="76" actId="1076"/>
          <ac:picMkLst>
            <pc:docMk/>
            <pc:sldMk cId="2976854049" sldId="264"/>
            <ac:picMk id="6" creationId="{F0B46363-E23E-2D33-6A39-20CE427B6974}"/>
          </ac:picMkLst>
        </pc:picChg>
        <pc:picChg chg="del">
          <ac:chgData name="Виктор Александров" userId="d7cf08ee03bf44d2" providerId="LiveId" clId="{82C7BB6A-6786-42E2-9DE9-6623FC2AA2AF}" dt="2025-05-15T21:26:50.948" v="35" actId="21"/>
          <ac:picMkLst>
            <pc:docMk/>
            <pc:sldMk cId="2976854049" sldId="264"/>
            <ac:picMk id="8" creationId="{F10F2B2A-2486-B7FC-DA77-79083906536A}"/>
          </ac:picMkLst>
        </pc:picChg>
        <pc:picChg chg="add del mod">
          <ac:chgData name="Виктор Александров" userId="d7cf08ee03bf44d2" providerId="LiveId" clId="{82C7BB6A-6786-42E2-9DE9-6623FC2AA2AF}" dt="2025-05-15T21:31:29.716" v="73" actId="22"/>
          <ac:picMkLst>
            <pc:docMk/>
            <pc:sldMk cId="2976854049" sldId="264"/>
            <ac:picMk id="9" creationId="{B2A4A390-0BD7-27BD-9EB0-3294049C9AC2}"/>
          </ac:picMkLst>
        </pc:picChg>
      </pc:sldChg>
      <pc:sldChg chg="addSp delSp modSp add mod setBg">
        <pc:chgData name="Виктор Александров" userId="d7cf08ee03bf44d2" providerId="LiveId" clId="{82C7BB6A-6786-42E2-9DE9-6623FC2AA2AF}" dt="2025-05-15T21:37:37.450" v="112" actId="22"/>
        <pc:sldMkLst>
          <pc:docMk/>
          <pc:sldMk cId="2315548532" sldId="265"/>
        </pc:sldMkLst>
        <pc:spChg chg="mod">
          <ac:chgData name="Виктор Александров" userId="d7cf08ee03bf44d2" providerId="LiveId" clId="{82C7BB6A-6786-42E2-9DE9-6623FC2AA2AF}" dt="2025-05-15T21:32:05.234" v="84" actId="26606"/>
          <ac:spMkLst>
            <pc:docMk/>
            <pc:sldMk cId="2315548532" sldId="265"/>
            <ac:spMk id="4" creationId="{69F6157E-AE0E-2E26-0417-FBDED7DC180D}"/>
          </ac:spMkLst>
        </pc:spChg>
        <pc:spChg chg="add del">
          <ac:chgData name="Виктор Александров" userId="d7cf08ee03bf44d2" providerId="LiveId" clId="{82C7BB6A-6786-42E2-9DE9-6623FC2AA2AF}" dt="2025-05-15T21:32:05.234" v="84" actId="26606"/>
          <ac:spMkLst>
            <pc:docMk/>
            <pc:sldMk cId="2315548532" sldId="265"/>
            <ac:spMk id="11" creationId="{2151139A-886F-4B97-8815-729AD3831BBD}"/>
          </ac:spMkLst>
        </pc:spChg>
        <pc:spChg chg="add del">
          <ac:chgData name="Виктор Александров" userId="d7cf08ee03bf44d2" providerId="LiveId" clId="{82C7BB6A-6786-42E2-9DE9-6623FC2AA2AF}" dt="2025-05-15T21:32:05.234" v="84" actId="26606"/>
          <ac:spMkLst>
            <pc:docMk/>
            <pc:sldMk cId="2315548532" sldId="265"/>
            <ac:spMk id="13" creationId="{AB5E08C4-8CDD-4623-A5B8-E998C6DEE3B7}"/>
          </ac:spMkLst>
        </pc:spChg>
        <pc:spChg chg="add del">
          <ac:chgData name="Виктор Александров" userId="d7cf08ee03bf44d2" providerId="LiveId" clId="{82C7BB6A-6786-42E2-9DE9-6623FC2AA2AF}" dt="2025-05-15T21:32:05.234" v="84" actId="26606"/>
          <ac:spMkLst>
            <pc:docMk/>
            <pc:sldMk cId="2315548532" sldId="265"/>
            <ac:spMk id="15" creationId="{15F33878-D502-4FFA-8ACE-F2AECDB2A23F}"/>
          </ac:spMkLst>
        </pc:spChg>
        <pc:spChg chg="add del">
          <ac:chgData name="Виктор Александров" userId="d7cf08ee03bf44d2" providerId="LiveId" clId="{82C7BB6A-6786-42E2-9DE9-6623FC2AA2AF}" dt="2025-05-15T21:32:05.234" v="84" actId="26606"/>
          <ac:spMkLst>
            <pc:docMk/>
            <pc:sldMk cId="2315548532" sldId="265"/>
            <ac:spMk id="17" creationId="{D3539FEE-81D3-4406-802E-60B20B16F4F6}"/>
          </ac:spMkLst>
        </pc:spChg>
        <pc:spChg chg="add del">
          <ac:chgData name="Виктор Александров" userId="d7cf08ee03bf44d2" providerId="LiveId" clId="{82C7BB6A-6786-42E2-9DE9-6623FC2AA2AF}" dt="2025-05-15T21:32:05.234" v="84" actId="26606"/>
          <ac:spMkLst>
            <pc:docMk/>
            <pc:sldMk cId="2315548532" sldId="265"/>
            <ac:spMk id="19" creationId="{DC701763-729E-462F-A5A8-E0DEFEB1E2E4}"/>
          </ac:spMkLst>
        </pc:spChg>
        <pc:picChg chg="add del mod">
          <ac:chgData name="Виктор Александров" userId="d7cf08ee03bf44d2" providerId="LiveId" clId="{82C7BB6A-6786-42E2-9DE9-6623FC2AA2AF}" dt="2025-05-15T21:37:06.832" v="111" actId="21"/>
          <ac:picMkLst>
            <pc:docMk/>
            <pc:sldMk cId="2315548532" sldId="265"/>
            <ac:picMk id="3" creationId="{C583227D-1BEA-AE7F-8C70-ADEAC82CB96D}"/>
          </ac:picMkLst>
        </pc:picChg>
        <pc:picChg chg="mod ord">
          <ac:chgData name="Виктор Александров" userId="d7cf08ee03bf44d2" providerId="LiveId" clId="{82C7BB6A-6786-42E2-9DE9-6623FC2AA2AF}" dt="2025-05-15T21:32:05.234" v="84" actId="26606"/>
          <ac:picMkLst>
            <pc:docMk/>
            <pc:sldMk cId="2315548532" sldId="265"/>
            <ac:picMk id="6" creationId="{21AE0C45-5D9A-149A-CC1A-9B63E5AFD37F}"/>
          </ac:picMkLst>
        </pc:picChg>
        <pc:picChg chg="add">
          <ac:chgData name="Виктор Александров" userId="d7cf08ee03bf44d2" providerId="LiveId" clId="{82C7BB6A-6786-42E2-9DE9-6623FC2AA2AF}" dt="2025-05-15T21:37:37.450" v="112" actId="22"/>
          <ac:picMkLst>
            <pc:docMk/>
            <pc:sldMk cId="2315548532" sldId="265"/>
            <ac:picMk id="7" creationId="{250DFD0B-27BA-654A-EFD0-F8CB7AD2F2E1}"/>
          </ac:picMkLst>
        </pc:picChg>
      </pc:sldChg>
      <pc:sldChg chg="modSp new del mod">
        <pc:chgData name="Виктор Александров" userId="d7cf08ee03bf44d2" providerId="LiveId" clId="{82C7BB6A-6786-42E2-9DE9-6623FC2AA2AF}" dt="2025-05-15T22:15:11.843" v="125" actId="680"/>
        <pc:sldMkLst>
          <pc:docMk/>
          <pc:sldMk cId="2302489623" sldId="266"/>
        </pc:sldMkLst>
        <pc:spChg chg="mod">
          <ac:chgData name="Виктор Александров" userId="d7cf08ee03bf44d2" providerId="LiveId" clId="{82C7BB6A-6786-42E2-9DE9-6623FC2AA2AF}" dt="2025-05-15T22:15:11.034" v="124" actId="5793"/>
          <ac:spMkLst>
            <pc:docMk/>
            <pc:sldMk cId="2302489623" sldId="266"/>
            <ac:spMk id="3" creationId="{B09BDE67-2A15-FA1D-61A7-32C99998E551}"/>
          </ac:spMkLst>
        </pc:spChg>
      </pc:sldChg>
      <pc:sldChg chg="addSp delSp modSp new mod modClrScheme chgLayout">
        <pc:chgData name="Виктор Александров" userId="d7cf08ee03bf44d2" providerId="LiveId" clId="{82C7BB6A-6786-42E2-9DE9-6623FC2AA2AF}" dt="2025-05-15T22:20:40.154" v="218" actId="1076"/>
        <pc:sldMkLst>
          <pc:docMk/>
          <pc:sldMk cId="3556888557" sldId="266"/>
        </pc:sldMkLst>
        <pc:spChg chg="del mod ord">
          <ac:chgData name="Виктор Александров" userId="d7cf08ee03bf44d2" providerId="LiveId" clId="{82C7BB6A-6786-42E2-9DE9-6623FC2AA2AF}" dt="2025-05-15T22:15:37.744" v="127" actId="700"/>
          <ac:spMkLst>
            <pc:docMk/>
            <pc:sldMk cId="3556888557" sldId="266"/>
            <ac:spMk id="2" creationId="{4DEF5315-290D-E71B-81F6-6B2448278C30}"/>
          </ac:spMkLst>
        </pc:spChg>
        <pc:spChg chg="del mod ord">
          <ac:chgData name="Виктор Александров" userId="d7cf08ee03bf44d2" providerId="LiveId" clId="{82C7BB6A-6786-42E2-9DE9-6623FC2AA2AF}" dt="2025-05-15T22:15:37.744" v="127" actId="700"/>
          <ac:spMkLst>
            <pc:docMk/>
            <pc:sldMk cId="3556888557" sldId="266"/>
            <ac:spMk id="3" creationId="{87CDDB4C-5433-7F63-748D-CE54392220F9}"/>
          </ac:spMkLst>
        </pc:spChg>
        <pc:spChg chg="add del mod ord">
          <ac:chgData name="Виктор Александров" userId="d7cf08ee03bf44d2" providerId="LiveId" clId="{82C7BB6A-6786-42E2-9DE9-6623FC2AA2AF}" dt="2025-05-15T22:16:10.624" v="131" actId="700"/>
          <ac:spMkLst>
            <pc:docMk/>
            <pc:sldMk cId="3556888557" sldId="266"/>
            <ac:spMk id="4" creationId="{78A68961-578D-2DE4-C281-7957E394EB20}"/>
          </ac:spMkLst>
        </pc:spChg>
        <pc:spChg chg="add del mod ord">
          <ac:chgData name="Виктор Александров" userId="d7cf08ee03bf44d2" providerId="LiveId" clId="{82C7BB6A-6786-42E2-9DE9-6623FC2AA2AF}" dt="2025-05-15T22:16:10.624" v="131" actId="700"/>
          <ac:spMkLst>
            <pc:docMk/>
            <pc:sldMk cId="3556888557" sldId="266"/>
            <ac:spMk id="5" creationId="{44043AC2-1C53-D7CA-2521-27209CFE2209}"/>
          </ac:spMkLst>
        </pc:spChg>
        <pc:spChg chg="add mod">
          <ac:chgData name="Виктор Александров" userId="d7cf08ee03bf44d2" providerId="LiveId" clId="{82C7BB6A-6786-42E2-9DE9-6623FC2AA2AF}" dt="2025-05-15T22:20:40.154" v="218" actId="1076"/>
          <ac:spMkLst>
            <pc:docMk/>
            <pc:sldMk cId="3556888557" sldId="266"/>
            <ac:spMk id="7" creationId="{D715DD6D-55DF-7C0E-6566-76310CEEFF54}"/>
          </ac:spMkLst>
        </pc:spChg>
        <pc:spChg chg="add del">
          <ac:chgData name="Виктор Александров" userId="d7cf08ee03bf44d2" providerId="LiveId" clId="{82C7BB6A-6786-42E2-9DE9-6623FC2AA2AF}" dt="2025-05-15T22:17:03.265" v="148" actId="22"/>
          <ac:spMkLst>
            <pc:docMk/>
            <pc:sldMk cId="3556888557" sldId="266"/>
            <ac:spMk id="9" creationId="{EDFE62AC-F2DF-2810-DE3C-1E084C6D9CDB}"/>
          </ac:spMkLst>
        </pc:spChg>
        <pc:spChg chg="add mod">
          <ac:chgData name="Виктор Александров" userId="d7cf08ee03bf44d2" providerId="LiveId" clId="{82C7BB6A-6786-42E2-9DE9-6623FC2AA2AF}" dt="2025-05-15T22:17:43.878" v="192" actId="255"/>
          <ac:spMkLst>
            <pc:docMk/>
            <pc:sldMk cId="3556888557" sldId="266"/>
            <ac:spMk id="10" creationId="{A5DC4462-0514-A274-EABC-7F97FEEF5581}"/>
          </ac:spMkLst>
        </pc:spChg>
      </pc:sldChg>
      <pc:sldChg chg="modSp add mod ord">
        <pc:chgData name="Виктор Александров" userId="d7cf08ee03bf44d2" providerId="LiveId" clId="{82C7BB6A-6786-42E2-9DE9-6623FC2AA2AF}" dt="2025-05-16T06:31:12.239" v="335" actId="20577"/>
        <pc:sldMkLst>
          <pc:docMk/>
          <pc:sldMk cId="2668302093" sldId="267"/>
        </pc:sldMkLst>
        <pc:spChg chg="mod">
          <ac:chgData name="Виктор Александров" userId="d7cf08ee03bf44d2" providerId="LiveId" clId="{82C7BB6A-6786-42E2-9DE9-6623FC2AA2AF}" dt="2025-05-16T06:31:12.239" v="335" actId="20577"/>
          <ac:spMkLst>
            <pc:docMk/>
            <pc:sldMk cId="2668302093" sldId="267"/>
            <ac:spMk id="7" creationId="{7978E2A4-8ECB-6815-A934-6E24BE2C3959}"/>
          </ac:spMkLst>
        </pc:spChg>
        <pc:spChg chg="mod">
          <ac:chgData name="Виктор Александров" userId="d7cf08ee03bf44d2" providerId="LiveId" clId="{82C7BB6A-6786-42E2-9DE9-6623FC2AA2AF}" dt="2025-05-15T22:28:38.333" v="233" actId="20577"/>
          <ac:spMkLst>
            <pc:docMk/>
            <pc:sldMk cId="2668302093" sldId="267"/>
            <ac:spMk id="10" creationId="{323EAA64-CDAF-E20E-0639-418A60E0CCD5}"/>
          </ac:spMkLst>
        </pc:spChg>
      </pc:sldChg>
    </pc:docChg>
  </pc:docChgLst>
  <pc:docChgLst>
    <pc:chgData name="Виктор Александров" userId="d7cf08ee03bf44d2" providerId="LiveId" clId="{32A2F2D9-5C6D-4974-AF2C-561F0C7283F3}"/>
    <pc:docChg chg="undo redo custSel addSld delSld modSld sldOrd modMainMaster">
      <pc:chgData name="Виктор Александров" userId="d7cf08ee03bf44d2" providerId="LiveId" clId="{32A2F2D9-5C6D-4974-AF2C-561F0C7283F3}" dt="2025-04-08T07:56:08.342" v="2551" actId="255"/>
      <pc:docMkLst>
        <pc:docMk/>
      </pc:docMkLst>
      <pc:sldChg chg="addSp modSp del">
        <pc:chgData name="Виктор Александров" userId="d7cf08ee03bf44d2" providerId="LiveId" clId="{32A2F2D9-5C6D-4974-AF2C-561F0C7283F3}" dt="2025-03-09T10:04:38.446" v="72" actId="2696"/>
        <pc:sldMkLst>
          <pc:docMk/>
          <pc:sldMk cId="326516883" sldId="256"/>
        </pc:sldMkLst>
      </pc:sldChg>
      <pc:sldChg chg="addSp delSp modSp mod ord">
        <pc:chgData name="Виктор Александров" userId="d7cf08ee03bf44d2" providerId="LiveId" clId="{32A2F2D9-5C6D-4974-AF2C-561F0C7283F3}" dt="2025-03-09T11:31:17.321" v="367" actId="26606"/>
        <pc:sldMkLst>
          <pc:docMk/>
          <pc:sldMk cId="2490969756" sldId="257"/>
        </pc:sldMkLst>
        <pc:spChg chg="add">
          <ac:chgData name="Виктор Александров" userId="d7cf08ee03bf44d2" providerId="LiveId" clId="{32A2F2D9-5C6D-4974-AF2C-561F0C7283F3}" dt="2025-03-09T11:31:17.321" v="367" actId="26606"/>
          <ac:spMkLst>
            <pc:docMk/>
            <pc:sldMk cId="2490969756" sldId="257"/>
            <ac:spMk id="2062" creationId="{42A4FC2C-047E-45A5-965D-8E1E3BF09BC6}"/>
          </ac:spMkLst>
        </pc:spChg>
        <pc:picChg chg="mod">
          <ac:chgData name="Виктор Александров" userId="d7cf08ee03bf44d2" providerId="LiveId" clId="{32A2F2D9-5C6D-4974-AF2C-561F0C7283F3}" dt="2025-03-09T11:31:17.321" v="367" actId="26606"/>
          <ac:picMkLst>
            <pc:docMk/>
            <pc:sldMk cId="2490969756" sldId="257"/>
            <ac:picMk id="5" creationId="{10944D2E-BB18-E163-3462-13C0DEE26469}"/>
          </ac:picMkLst>
        </pc:picChg>
      </pc:sldChg>
      <pc:sldChg chg="addSp delSp modSp del mod ord modShow">
        <pc:chgData name="Виктор Александров" userId="d7cf08ee03bf44d2" providerId="LiveId" clId="{32A2F2D9-5C6D-4974-AF2C-561F0C7283F3}" dt="2025-03-09T11:39:38.313" v="1857" actId="2696"/>
        <pc:sldMkLst>
          <pc:docMk/>
          <pc:sldMk cId="2512853147" sldId="258"/>
        </pc:sldMkLst>
      </pc:sldChg>
      <pc:sldChg chg="addSp delSp modSp new mod setBg setClrOvrMap">
        <pc:chgData name="Виктор Александров" userId="d7cf08ee03bf44d2" providerId="LiveId" clId="{32A2F2D9-5C6D-4974-AF2C-561F0C7283F3}" dt="2025-04-08T07:55:40.025" v="2549" actId="255"/>
        <pc:sldMkLst>
          <pc:docMk/>
          <pc:sldMk cId="4155803924" sldId="259"/>
        </pc:sldMkLst>
        <pc:spChg chg="add mod">
          <ac:chgData name="Виктор Александров" userId="d7cf08ee03bf44d2" providerId="LiveId" clId="{32A2F2D9-5C6D-4974-AF2C-561F0C7283F3}" dt="2025-04-08T07:55:40.025" v="2549" actId="255"/>
          <ac:spMkLst>
            <pc:docMk/>
            <pc:sldMk cId="4155803924" sldId="259"/>
            <ac:spMk id="5" creationId="{5BA9AB0B-3F24-4D1A-564C-F96838F6D450}"/>
          </ac:spMkLst>
        </pc:spChg>
        <pc:spChg chg="add del">
          <ac:chgData name="Виктор Александров" userId="d7cf08ee03bf44d2" providerId="LiveId" clId="{32A2F2D9-5C6D-4974-AF2C-561F0C7283F3}" dt="2025-03-25T18:47:34.591" v="2244" actId="26606"/>
          <ac:spMkLst>
            <pc:docMk/>
            <pc:sldMk cId="4155803924" sldId="259"/>
            <ac:spMk id="20" creationId="{42A4FC2C-047E-45A5-965D-8E1E3BF09BC6}"/>
          </ac:spMkLst>
        </pc:spChg>
        <pc:picChg chg="add mod">
          <ac:chgData name="Виктор Александров" userId="d7cf08ee03bf44d2" providerId="LiveId" clId="{32A2F2D9-5C6D-4974-AF2C-561F0C7283F3}" dt="2025-04-08T07:55:34.758" v="2546" actId="1076"/>
          <ac:picMkLst>
            <pc:docMk/>
            <pc:sldMk cId="4155803924" sldId="259"/>
            <ac:picMk id="15" creationId="{BD2D5816-494E-35D2-C152-30A08819C82C}"/>
          </ac:picMkLst>
        </pc:picChg>
      </pc:sldChg>
      <pc:sldChg chg="addSp delSp modSp new mod ord setBg modAnim">
        <pc:chgData name="Виктор Александров" userId="d7cf08ee03bf44d2" providerId="LiveId" clId="{32A2F2D9-5C6D-4974-AF2C-561F0C7283F3}" dt="2025-03-29T07:25:27.750" v="2518" actId="1076"/>
        <pc:sldMkLst>
          <pc:docMk/>
          <pc:sldMk cId="398681976" sldId="260"/>
        </pc:sldMkLst>
        <pc:spChg chg="add mod ord">
          <ac:chgData name="Виктор Александров" userId="d7cf08ee03bf44d2" providerId="LiveId" clId="{32A2F2D9-5C6D-4974-AF2C-561F0C7283F3}" dt="2025-03-29T07:25:27.750" v="2518" actId="1076"/>
          <ac:spMkLst>
            <pc:docMk/>
            <pc:sldMk cId="398681976" sldId="260"/>
            <ac:spMk id="5" creationId="{83C8BABA-AE36-534B-F29D-76F57BC9A401}"/>
          </ac:spMkLst>
        </pc:spChg>
        <pc:spChg chg="add del">
          <ac:chgData name="Виктор Александров" userId="d7cf08ee03bf44d2" providerId="LiveId" clId="{32A2F2D9-5C6D-4974-AF2C-561F0C7283F3}" dt="2025-03-29T07:22:48.415" v="2477" actId="26606"/>
          <ac:spMkLst>
            <pc:docMk/>
            <pc:sldMk cId="398681976" sldId="260"/>
            <ac:spMk id="1038" creationId="{AAB8EDC3-1C0D-4505-A2C7-839A5161FB53}"/>
          </ac:spMkLst>
        </pc:spChg>
        <pc:spChg chg="add del">
          <ac:chgData name="Виктор Александров" userId="d7cf08ee03bf44d2" providerId="LiveId" clId="{32A2F2D9-5C6D-4974-AF2C-561F0C7283F3}" dt="2025-03-29T07:22:48.415" v="2477" actId="26606"/>
          <ac:spMkLst>
            <pc:docMk/>
            <pc:sldMk cId="398681976" sldId="260"/>
            <ac:spMk id="1040" creationId="{2069E294-3813-4588-9E9C-AEA08F9C4DA1}"/>
          </ac:spMkLst>
        </pc:spChg>
        <pc:picChg chg="add mod ord">
          <ac:chgData name="Виктор Александров" userId="d7cf08ee03bf44d2" providerId="LiveId" clId="{32A2F2D9-5C6D-4974-AF2C-561F0C7283F3}" dt="2025-03-29T07:25:21.423" v="2517" actId="1076"/>
          <ac:picMkLst>
            <pc:docMk/>
            <pc:sldMk cId="398681976" sldId="260"/>
            <ac:picMk id="3" creationId="{40748799-AB20-ACEB-707B-039B70AE80DC}"/>
          </ac:picMkLst>
        </pc:picChg>
        <pc:picChg chg="add del mod">
          <ac:chgData name="Виктор Александров" userId="d7cf08ee03bf44d2" providerId="LiveId" clId="{32A2F2D9-5C6D-4974-AF2C-561F0C7283F3}" dt="2025-03-29T07:25:01.849" v="2511" actId="1076"/>
          <ac:picMkLst>
            <pc:docMk/>
            <pc:sldMk cId="398681976" sldId="260"/>
            <ac:picMk id="1026" creationId="{025B5074-61E1-EF09-0F7E-C467507E00B6}"/>
          </ac:picMkLst>
        </pc:picChg>
      </pc:sldChg>
      <pc:sldChg chg="addSp delSp modSp new mod modClrScheme chgLayout">
        <pc:chgData name="Виктор Александров" userId="d7cf08ee03bf44d2" providerId="LiveId" clId="{32A2F2D9-5C6D-4974-AF2C-561F0C7283F3}" dt="2025-03-25T18:25:45.950" v="2222"/>
        <pc:sldMkLst>
          <pc:docMk/>
          <pc:sldMk cId="661542215" sldId="261"/>
        </pc:sldMkLst>
        <pc:spChg chg="add mod ord">
          <ac:chgData name="Виктор Александров" userId="d7cf08ee03bf44d2" providerId="LiveId" clId="{32A2F2D9-5C6D-4974-AF2C-561F0C7283F3}" dt="2025-03-23T13:48:37.397" v="2128" actId="1076"/>
          <ac:spMkLst>
            <pc:docMk/>
            <pc:sldMk cId="661542215" sldId="261"/>
            <ac:spMk id="2" creationId="{83B00DA6-E38E-21F3-5E7F-F21F2938A80A}"/>
          </ac:spMkLst>
        </pc:spChg>
        <pc:spChg chg="add mod ord">
          <ac:chgData name="Виктор Александров" userId="d7cf08ee03bf44d2" providerId="LiveId" clId="{32A2F2D9-5C6D-4974-AF2C-561F0C7283F3}" dt="2025-03-23T13:45:52.648" v="2105" actId="20577"/>
          <ac:spMkLst>
            <pc:docMk/>
            <pc:sldMk cId="661542215" sldId="261"/>
            <ac:spMk id="3" creationId="{DB5CF338-08DC-9DAA-609D-B87CE19936BB}"/>
          </ac:spMkLst>
        </pc:spChg>
        <pc:spChg chg="add del mod">
          <ac:chgData name="Виктор Александров" userId="d7cf08ee03bf44d2" providerId="LiveId" clId="{32A2F2D9-5C6D-4974-AF2C-561F0C7283F3}" dt="2025-03-25T18:24:11.345" v="2192" actId="1076"/>
          <ac:spMkLst>
            <pc:docMk/>
            <pc:sldMk cId="661542215" sldId="261"/>
            <ac:spMk id="5" creationId="{0730F4D6-2A8D-A81F-4B7E-BC01FEFB0B89}"/>
          </ac:spMkLst>
        </pc:spChg>
        <pc:picChg chg="add mod">
          <ac:chgData name="Виктор Александров" userId="d7cf08ee03bf44d2" providerId="LiveId" clId="{32A2F2D9-5C6D-4974-AF2C-561F0C7283F3}" dt="2025-03-25T18:24:04.635" v="2191" actId="14100"/>
          <ac:picMkLst>
            <pc:docMk/>
            <pc:sldMk cId="661542215" sldId="261"/>
            <ac:picMk id="1026" creationId="{50194D69-EAB3-B5F3-F6E3-68FADF69E5A3}"/>
          </ac:picMkLst>
        </pc:picChg>
      </pc:sldChg>
      <pc:sldChg chg="addSp delSp modSp add mod ord">
        <pc:chgData name="Виктор Александров" userId="d7cf08ee03bf44d2" providerId="LiveId" clId="{32A2F2D9-5C6D-4974-AF2C-561F0C7283F3}" dt="2025-04-08T07:56:08.342" v="2551" actId="255"/>
        <pc:sldMkLst>
          <pc:docMk/>
          <pc:sldMk cId="2338330287" sldId="262"/>
        </pc:sldMkLst>
        <pc:spChg chg="mod">
          <ac:chgData name="Виктор Александров" userId="d7cf08ee03bf44d2" providerId="LiveId" clId="{32A2F2D9-5C6D-4974-AF2C-561F0C7283F3}" dt="2025-03-25T18:04:49.497" v="2170" actId="255"/>
          <ac:spMkLst>
            <pc:docMk/>
            <pc:sldMk cId="2338330287" sldId="262"/>
            <ac:spMk id="2" creationId="{18DA3B6B-AB2E-A3D6-191C-70BAAC5A7906}"/>
          </ac:spMkLst>
        </pc:spChg>
        <pc:spChg chg="mod">
          <ac:chgData name="Виктор Александров" userId="d7cf08ee03bf44d2" providerId="LiveId" clId="{32A2F2D9-5C6D-4974-AF2C-561F0C7283F3}" dt="2025-03-25T18:52:57.886" v="2264" actId="255"/>
          <ac:spMkLst>
            <pc:docMk/>
            <pc:sldMk cId="2338330287" sldId="262"/>
            <ac:spMk id="3" creationId="{BCD7271A-9606-FBBE-86DE-4AA58EA4FC6C}"/>
          </ac:spMkLst>
        </pc:spChg>
        <pc:spChg chg="add mod">
          <ac:chgData name="Виктор Александров" userId="d7cf08ee03bf44d2" providerId="LiveId" clId="{32A2F2D9-5C6D-4974-AF2C-561F0C7283F3}" dt="2025-04-08T07:56:08.342" v="2551" actId="255"/>
          <ac:spMkLst>
            <pc:docMk/>
            <pc:sldMk cId="2338330287" sldId="262"/>
            <ac:spMk id="4" creationId="{D6BA4ABE-5534-63F4-DF27-7AE6E2DB732D}"/>
          </ac:spMkLst>
        </pc:spChg>
        <pc:spChg chg="add mod">
          <ac:chgData name="Виктор Александров" userId="d7cf08ee03bf44d2" providerId="LiveId" clId="{32A2F2D9-5C6D-4974-AF2C-561F0C7283F3}" dt="2025-04-08T07:56:01.443" v="2550" actId="255"/>
          <ac:spMkLst>
            <pc:docMk/>
            <pc:sldMk cId="2338330287" sldId="262"/>
            <ac:spMk id="6" creationId="{B1CCA5A5-B5BC-C05F-3397-90BACA36728A}"/>
          </ac:spMkLst>
        </pc:spChg>
        <pc:spChg chg="add">
          <ac:chgData name="Виктор Александров" userId="d7cf08ee03bf44d2" providerId="LiveId" clId="{32A2F2D9-5C6D-4974-AF2C-561F0C7283F3}" dt="2025-03-28T19:47:14.461" v="2403"/>
          <ac:spMkLst>
            <pc:docMk/>
            <pc:sldMk cId="2338330287" sldId="262"/>
            <ac:spMk id="7" creationId="{00FC0663-BD12-7434-C0F4-5D74370649C7}"/>
          </ac:spMkLst>
        </pc:spChg>
        <pc:spChg chg="add mod">
          <ac:chgData name="Виктор Александров" userId="d7cf08ee03bf44d2" providerId="LiveId" clId="{32A2F2D9-5C6D-4974-AF2C-561F0C7283F3}" dt="2025-03-28T19:47:21.931" v="2404"/>
          <ac:spMkLst>
            <pc:docMk/>
            <pc:sldMk cId="2338330287" sldId="262"/>
            <ac:spMk id="8" creationId="{7458DDF4-E1C7-138E-A2A1-612122BE7B70}"/>
          </ac:spMkLst>
        </pc:spChg>
        <pc:picChg chg="add mod">
          <ac:chgData name="Виктор Александров" userId="d7cf08ee03bf44d2" providerId="LiveId" clId="{32A2F2D9-5C6D-4974-AF2C-561F0C7283F3}" dt="2025-03-28T19:52:44.533" v="2429" actId="14100"/>
          <ac:picMkLst>
            <pc:docMk/>
            <pc:sldMk cId="2338330287" sldId="262"/>
            <ac:picMk id="14" creationId="{E97EC127-B9AF-2A1C-BE79-CEC5C3BBD9BD}"/>
          </ac:picMkLst>
        </pc:picChg>
        <pc:picChg chg="add mod">
          <ac:chgData name="Виктор Александров" userId="d7cf08ee03bf44d2" providerId="LiveId" clId="{32A2F2D9-5C6D-4974-AF2C-561F0C7283F3}" dt="2025-03-28T19:52:32.556" v="2427" actId="1076"/>
          <ac:picMkLst>
            <pc:docMk/>
            <pc:sldMk cId="2338330287" sldId="262"/>
            <ac:picMk id="2050" creationId="{9103EC75-163B-2A50-AA06-9498D677D7A6}"/>
          </ac:picMkLst>
        </pc:picChg>
      </pc:sldChg>
      <pc:sldMasterChg chg="modSp addSldLayout modSldLayout">
        <pc:chgData name="Виктор Александров" userId="d7cf08ee03bf44d2" providerId="LiveId" clId="{32A2F2D9-5C6D-4974-AF2C-561F0C7283F3}" dt="2025-03-25T18:02:29.322" v="2158" actId="16037"/>
        <pc:sldMasterMkLst>
          <pc:docMk/>
          <pc:sldMasterMk cId="87468082" sldId="2147483648"/>
        </pc:sldMasterMkLst>
        <pc:spChg chg="mod">
          <ac:chgData name="Виктор Александров" userId="d7cf08ee03bf44d2" providerId="LiveId" clId="{32A2F2D9-5C6D-4974-AF2C-561F0C7283F3}" dt="2025-03-25T18:02:29.322" v="2158" actId="16037"/>
          <ac:spMkLst>
            <pc:docMk/>
            <pc:sldMasterMk cId="87468082" sldId="2147483648"/>
            <ac:spMk id="2" creationId="{D7410D2B-2846-01DB-CB15-A246DFD57CDE}"/>
          </ac:spMkLst>
        </pc:spChg>
        <pc:sldLayoutChg chg="add mod modTransition">
          <pc:chgData name="Виктор Александров" userId="d7cf08ee03bf44d2" providerId="LiveId" clId="{32A2F2D9-5C6D-4974-AF2C-561F0C7283F3}" dt="2025-03-25T18:00:03.704" v="2157" actId="2890"/>
          <pc:sldLayoutMkLst>
            <pc:docMk/>
            <pc:sldMasterMk cId="87468082" sldId="2147483648"/>
            <pc:sldLayoutMk cId="1586192011" sldId="2147483661"/>
          </pc:sldLayoutMkLst>
        </pc:sldLayoutChg>
      </pc:sldMasterChg>
    </pc:docChg>
  </pc:docChgLst>
</pc:chgInfo>
</file>

<file path=ppt/media/image1.jpeg>
</file>

<file path=ppt/media/image10.png>
</file>

<file path=ppt/media/image11.png>
</file>

<file path=ppt/media/image2.jp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77FD27-35C3-648E-C9C0-07C4B5AAF2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9F2A760-B5C9-EC00-F4D6-293D627585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360B7E-E7B0-19FC-9D44-B136682C6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CBE9-019B-42E1-BF9C-40483B27DB0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AA5CC08-5940-9808-B45D-833CAB135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4139ED-7F12-120C-D2BD-1C2BED2ED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567CE-8525-4ACE-A3B1-FAA9BD71B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0237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835390-2F95-674A-ABAF-DC898C1FF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85C68BB-3EA1-01F5-1AED-EB9EB28831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75DDF3D-A687-1EB2-08C3-556114022A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27B30D6-0C95-3142-AD88-96D134F11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CBE9-019B-42E1-BF9C-40483B27DB0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A668A1D-7CC9-0FD3-F242-FDF06939D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3BACF3E-6E01-E8D8-468D-6B34DCBA0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567CE-8525-4ACE-A3B1-FAA9BD71B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2826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CF3648-4014-260E-4656-490A91CE2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A6A6999-DA5E-784A-AB4F-1C6DBA24B0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7DCDFED-D475-D82C-D3D4-5A9BBDDB2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CBE9-019B-42E1-BF9C-40483B27DB0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68520AB-C20A-3361-1907-FF6DAE1D7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C6DDD33-E4AA-275D-A6A8-74EB950B9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567CE-8525-4ACE-A3B1-FAA9BD71B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7774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1992493-00C1-24F5-AAD2-37FF442F00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CB3AA37-B802-EC6C-C752-CD66D8B01C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1E80821-51D4-1CAB-55A9-91463331C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CBE9-019B-42E1-BF9C-40483B27DB0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B4F2BCB-6BF2-CF41-4C08-A357EA062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53C6ED2-C37B-FA6A-0A90-B2FDC1ED4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567CE-8525-4ACE-A3B1-FAA9BD71B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548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E44101-46EF-4015-DD94-EDCF76AB7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C7CA6B-B61A-69DE-4259-1C593473F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A40DD2D-5553-D388-FE6D-B0C3C45F5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CBE9-019B-42E1-BF9C-40483B27DB0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02387A-7F8E-F69C-333B-73A13EDAE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ABF1D4D-E327-4897-45DF-AC88CFC15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567CE-8525-4ACE-A3B1-FAA9BD71B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4784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13AC26-527A-D1E7-C336-008042D1E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3B47D98-1D67-FC57-1832-2B45DD49C8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34FC7C3-7EE0-DC1A-5C2A-B1383E4FD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CBE9-019B-42E1-BF9C-40483B27DB0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80F69A9-FA5E-FF74-17B3-A681B5B2C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79137C2-A786-1AC1-2592-ED4F26726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567CE-8525-4ACE-A3B1-FAA9BD71B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3655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4BDF17-1042-D593-CAE2-54E3CBD38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AE4E071-7CDF-B0DF-D322-C9BF508BE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CBE9-019B-42E1-BF9C-40483B27DB0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B13FEF5-53B7-4B31-9DCB-B259FC660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43BE9FF-3EFE-7679-DABF-D92E0BB01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567CE-8525-4ACE-A3B1-FAA9BD71B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4732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B00638-5C20-1BE3-87A1-79B77C624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D9F4C9-175F-449E-A3CD-A1F9B273E5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DCEE26A-BB5A-0756-EA64-A3787D14AE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DB06C25-4840-E1E5-D18F-D2FA1BBB1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CBE9-019B-42E1-BF9C-40483B27DB0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EDB2A6A-75CA-BEE0-23C4-AA96707ED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5B1D98E-8F9B-76F4-6BF4-7D5FAB1EC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567CE-8525-4ACE-A3B1-FAA9BD71B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2209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F22022-1C5B-153F-414C-D34F135B1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BDB9D36-8B88-B313-4908-CA454E2B95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0988D58-FAF0-7CF4-A702-E92DC4F79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43B2EC8-7B75-F390-A304-8DA02536F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C212B31-CF09-B27C-FD36-0555B52DFC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18D4A4C-C803-F7DB-EB7A-107CFC336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CBE9-019B-42E1-BF9C-40483B27DB0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325B700-6FAA-E43F-59E5-2496B7BD4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B1CC9EE-92A7-65BA-2BE7-64AAC5F8B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567CE-8525-4ACE-A3B1-FAA9BD71B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0618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FF5AEF-C84F-0F60-22DB-B3DBA38BF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A2EA335-14A1-1CE5-4491-A0ED6B794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CBE9-019B-42E1-BF9C-40483B27DB0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D66AA69-BAB1-D1D8-F629-136180706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7D0FB9A-2B81-CCBC-6372-E72C816F0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567CE-8525-4ACE-A3B1-FAA9BD71B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247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81162DA-8A17-3BBF-2378-3D3F2C1F8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CBE9-019B-42E1-BF9C-40483B27DB0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077AC80-392F-CBA5-F94D-E44FAD2F1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16B78A1-C8F4-233D-F490-E85546C60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567CE-8525-4ACE-A3B1-FAA9BD71B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6454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FFAEDE-4BF3-28D8-D011-3143A8D06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46220DE-1970-4E0E-ED52-935673B2A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85A6A15-1B01-5AE5-BAC0-BEED60AAF4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F4DC26C-28D3-4EB3-AE89-48DDE7844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CBE9-019B-42E1-BF9C-40483B27DB0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1CBAE27-E7BF-3C0D-09B0-5F31321D3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3889F9A-A07D-301E-B9EA-61FA114E2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567CE-8525-4ACE-A3B1-FAA9BD71B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8522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410D2B-2846-01DB-CB15-A246DFD57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351E26B-D809-BF8F-5953-F34821637D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14948D8-9C21-C4CE-DB62-12C4264967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F0DCBE9-019B-42E1-BF9C-40483B27DB0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8C24063-1553-682C-EDDB-C23857C04A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A647153-9669-2476-8300-2412BE0413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0567CE-8525-4ACE-A3B1-FAA9BD71B7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468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AAB8EDC3-1C0D-4505-A2C7-839A5161F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2069E294-3813-4588-9E9C-AEA08F9C4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размытый вид на пустое поле американского футбольного стадиона с ярким  светом и безмятежной атмосферой. размытый вид американский Стоковое Фото -  изображение насчитывающей тишь, пустота: 326231938">
            <a:extLst>
              <a:ext uri="{FF2B5EF4-FFF2-40B4-BE49-F238E27FC236}">
                <a16:creationId xmlns:a16="http://schemas.microsoft.com/office/drawing/2014/main" id="{025B5074-61E1-EF09-0F7E-C467507E00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3C8BABA-AE36-534B-F29D-76F57BC9A401}"/>
              </a:ext>
            </a:extLst>
          </p:cNvPr>
          <p:cNvSpPr txBox="1"/>
          <p:nvPr/>
        </p:nvSpPr>
        <p:spPr>
          <a:xfrm>
            <a:off x="1385599" y="2011414"/>
            <a:ext cx="4614759" cy="4163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aseline="-25000" dirty="0" err="1">
                <a:solidFill>
                  <a:srgbClr val="FFFFFF"/>
                </a:solidFill>
              </a:rPr>
              <a:t>Subtitutions</a:t>
            </a:r>
            <a:endParaRPr lang="en-US" sz="3600" baseline="-25000" dirty="0">
              <a:solidFill>
                <a:srgbClr val="FFFFFF"/>
              </a:solidFill>
            </a:endParaRP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FFFFFF"/>
              </a:solidFill>
            </a:endParaRPr>
          </a:p>
          <a:p>
            <a:pPr indent="-228600" algn="just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1 </a:t>
            </a:r>
            <a:r>
              <a:rPr lang="en-US" sz="2000" dirty="0" err="1">
                <a:solidFill>
                  <a:srgbClr val="FFFFFF"/>
                </a:solidFill>
              </a:rPr>
              <a:t>Cplusplus</a:t>
            </a:r>
            <a:endParaRPr lang="en-US" sz="2000" dirty="0">
              <a:solidFill>
                <a:srgbClr val="FFFFFF"/>
              </a:solidFill>
            </a:endParaRPr>
          </a:p>
          <a:p>
            <a:pPr indent="-228600" algn="just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2 </a:t>
            </a:r>
            <a:r>
              <a:rPr lang="en-US" sz="2000" dirty="0" err="1">
                <a:solidFill>
                  <a:srgbClr val="FFFFFF"/>
                </a:solidFill>
              </a:rPr>
              <a:t>Opta</a:t>
            </a:r>
            <a:endParaRPr lang="en-US" sz="2000" dirty="0">
              <a:solidFill>
                <a:srgbClr val="FFFFFF"/>
              </a:solidFill>
            </a:endParaRPr>
          </a:p>
          <a:p>
            <a:pPr indent="-228600" algn="just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3 </a:t>
            </a:r>
            <a:r>
              <a:rPr lang="en-US" sz="2000" dirty="0" err="1">
                <a:solidFill>
                  <a:srgbClr val="FFFFFF"/>
                </a:solidFill>
              </a:rPr>
              <a:t>Ravesli</a:t>
            </a:r>
            <a:r>
              <a:rPr lang="en-US" sz="2000" dirty="0">
                <a:solidFill>
                  <a:srgbClr val="FFFFFF"/>
                </a:solidFill>
              </a:rPr>
              <a:t> JR</a:t>
            </a:r>
          </a:p>
          <a:p>
            <a:pPr indent="-228600" algn="just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4 </a:t>
            </a:r>
            <a:r>
              <a:rPr lang="en-US" sz="2000" dirty="0" err="1">
                <a:solidFill>
                  <a:srgbClr val="FFFFFF"/>
                </a:solidFill>
              </a:rPr>
              <a:t>Understat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</a:p>
          <a:p>
            <a:pPr indent="-228600" algn="just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5 Stack Over-Flow</a:t>
            </a:r>
          </a:p>
          <a:p>
            <a:pPr indent="-228600" algn="just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6 </a:t>
            </a:r>
            <a:r>
              <a:rPr lang="en-US" sz="2000" dirty="0" err="1">
                <a:solidFill>
                  <a:srgbClr val="FFFFFF"/>
                </a:solidFill>
              </a:rPr>
              <a:t>Fbreaf</a:t>
            </a:r>
            <a:endParaRPr lang="en-US" sz="2000" dirty="0">
              <a:solidFill>
                <a:srgbClr val="FFFFFF"/>
              </a:solidFill>
            </a:endParaRPr>
          </a:p>
          <a:p>
            <a:pPr indent="-228600" algn="just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7 Guardian</a:t>
            </a:r>
          </a:p>
          <a:p>
            <a:pPr indent="-228600" algn="just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8 The </a:t>
            </a:r>
            <a:r>
              <a:rPr lang="en-US" sz="2000" dirty="0" err="1">
                <a:solidFill>
                  <a:srgbClr val="FFFFFF"/>
                </a:solidFill>
              </a:rPr>
              <a:t>Atlethic</a:t>
            </a:r>
            <a:endParaRPr lang="en-US" sz="2000" dirty="0">
              <a:solidFill>
                <a:srgbClr val="FFFFFF"/>
              </a:solidFill>
            </a:endParaRPr>
          </a:p>
          <a:p>
            <a:pPr indent="-228600" algn="just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9 </a:t>
            </a:r>
            <a:r>
              <a:rPr lang="en-US" sz="2000" dirty="0" err="1">
                <a:solidFill>
                  <a:srgbClr val="FFFFFF"/>
                </a:solidFill>
              </a:rPr>
              <a:t>StatsBomb</a:t>
            </a:r>
            <a:endParaRPr lang="en-US" sz="2000" dirty="0">
              <a:solidFill>
                <a:srgbClr val="FFFFFF"/>
              </a:solidFill>
            </a:endParaRP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3" name="Рисунок 2" descr="Изображение выглядит как текст, футбол, знак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40748799-AB20-ACEB-707B-039B70AE80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20317"/>
          <a:stretch/>
        </p:blipFill>
        <p:spPr>
          <a:xfrm>
            <a:off x="6794065" y="2013625"/>
            <a:ext cx="5283866" cy="4210442"/>
          </a:xfrm>
          <a:custGeom>
            <a:avLst/>
            <a:gdLst/>
            <a:ahLst/>
            <a:cxnLst/>
            <a:rect l="l" t="t" r="r" b="b"/>
            <a:pathLst>
              <a:path w="5283866" h="4210442">
                <a:moveTo>
                  <a:pt x="839883" y="18"/>
                </a:moveTo>
                <a:cubicBezTo>
                  <a:pt x="851945" y="328"/>
                  <a:pt x="864423" y="4671"/>
                  <a:pt x="875727" y="6050"/>
                </a:cubicBezTo>
                <a:cubicBezTo>
                  <a:pt x="1125267" y="36932"/>
                  <a:pt x="1374804" y="70296"/>
                  <a:pt x="1624617" y="99799"/>
                </a:cubicBezTo>
                <a:cubicBezTo>
                  <a:pt x="1858164" y="127373"/>
                  <a:pt x="2093363" y="133714"/>
                  <a:pt x="2328012" y="148051"/>
                </a:cubicBezTo>
                <a:cubicBezTo>
                  <a:pt x="2612016" y="165424"/>
                  <a:pt x="2895470" y="189965"/>
                  <a:pt x="3177820" y="228566"/>
                </a:cubicBezTo>
                <a:cubicBezTo>
                  <a:pt x="3373866" y="255590"/>
                  <a:pt x="3571843" y="274338"/>
                  <a:pt x="3770646" y="252831"/>
                </a:cubicBezTo>
                <a:cubicBezTo>
                  <a:pt x="3780572" y="251727"/>
                  <a:pt x="3791878" y="248144"/>
                  <a:pt x="3800149" y="251727"/>
                </a:cubicBezTo>
                <a:cubicBezTo>
                  <a:pt x="3896658" y="291986"/>
                  <a:pt x="4001986" y="263033"/>
                  <a:pt x="4102076" y="288400"/>
                </a:cubicBezTo>
                <a:cubicBezTo>
                  <a:pt x="4076434" y="386286"/>
                  <a:pt x="3966416" y="378289"/>
                  <a:pt x="3904377" y="446120"/>
                </a:cubicBezTo>
                <a:cubicBezTo>
                  <a:pt x="4005570" y="473141"/>
                  <a:pt x="4096562" y="500439"/>
                  <a:pt x="4188933" y="520843"/>
                </a:cubicBezTo>
                <a:cubicBezTo>
                  <a:pt x="4286818" y="542350"/>
                  <a:pt x="4369813" y="600531"/>
                  <a:pt x="4465492" y="626449"/>
                </a:cubicBezTo>
                <a:cubicBezTo>
                  <a:pt x="4485897" y="631964"/>
                  <a:pt x="4510437" y="651264"/>
                  <a:pt x="4517606" y="670015"/>
                </a:cubicBezTo>
                <a:cubicBezTo>
                  <a:pt x="4540768" y="730677"/>
                  <a:pt x="5003171" y="900804"/>
                  <a:pt x="4948576" y="954847"/>
                </a:cubicBezTo>
                <a:cubicBezTo>
                  <a:pt x="4925966" y="977182"/>
                  <a:pt x="4896738" y="993174"/>
                  <a:pt x="4866132" y="1015233"/>
                </a:cubicBezTo>
                <a:cubicBezTo>
                  <a:pt x="4912180" y="1056869"/>
                  <a:pt x="4964017" y="1075067"/>
                  <a:pt x="5019164" y="1087474"/>
                </a:cubicBezTo>
                <a:cubicBezTo>
                  <a:pt x="5035708" y="1091335"/>
                  <a:pt x="5051977" y="1099055"/>
                  <a:pt x="5053630" y="1117806"/>
                </a:cubicBezTo>
                <a:cubicBezTo>
                  <a:pt x="5055284" y="1137382"/>
                  <a:pt x="5038464" y="1145101"/>
                  <a:pt x="5024404" y="1154202"/>
                </a:cubicBezTo>
                <a:cubicBezTo>
                  <a:pt x="5004826" y="1166885"/>
                  <a:pt x="4985800" y="1177916"/>
                  <a:pt x="4960984" y="1179569"/>
                </a:cubicBezTo>
                <a:cubicBezTo>
                  <a:pt x="4920176" y="1182051"/>
                  <a:pt x="4900600" y="1217344"/>
                  <a:pt x="4876887" y="1243814"/>
                </a:cubicBezTo>
                <a:cubicBezTo>
                  <a:pt x="4863652" y="1258705"/>
                  <a:pt x="4857034" y="1288759"/>
                  <a:pt x="4880195" y="1293998"/>
                </a:cubicBezTo>
                <a:cubicBezTo>
                  <a:pt x="4935892" y="1306682"/>
                  <a:pt x="4931480" y="1343355"/>
                  <a:pt x="4930104" y="1384991"/>
                </a:cubicBezTo>
                <a:cubicBezTo>
                  <a:pt x="4928173" y="1436553"/>
                  <a:pt x="4895360" y="1460265"/>
                  <a:pt x="4855103" y="1480119"/>
                </a:cubicBezTo>
                <a:cubicBezTo>
                  <a:pt x="4841316" y="1487011"/>
                  <a:pt x="4821740" y="1486735"/>
                  <a:pt x="4816500" y="1508242"/>
                </a:cubicBezTo>
                <a:cubicBezTo>
                  <a:pt x="4839110" y="1528648"/>
                  <a:pt x="4866684" y="1512103"/>
                  <a:pt x="4890949" y="1517893"/>
                </a:cubicBezTo>
                <a:cubicBezTo>
                  <a:pt x="4911077" y="1522581"/>
                  <a:pt x="4944441" y="1520100"/>
                  <a:pt x="4916868" y="1557599"/>
                </a:cubicBezTo>
                <a:cubicBezTo>
                  <a:pt x="4908870" y="1568352"/>
                  <a:pt x="4918245" y="1576625"/>
                  <a:pt x="4928448" y="1577453"/>
                </a:cubicBezTo>
                <a:cubicBezTo>
                  <a:pt x="5010066" y="1586000"/>
                  <a:pt x="4972566" y="1661827"/>
                  <a:pt x="4998760" y="1701809"/>
                </a:cubicBezTo>
                <a:cubicBezTo>
                  <a:pt x="5005928" y="1712836"/>
                  <a:pt x="4998208" y="1731862"/>
                  <a:pt x="4986903" y="1736550"/>
                </a:cubicBezTo>
                <a:cubicBezTo>
                  <a:pt x="4914660" y="1767432"/>
                  <a:pt x="4904735" y="1841053"/>
                  <a:pt x="4869716" y="1904472"/>
                </a:cubicBezTo>
                <a:cubicBezTo>
                  <a:pt x="4907768" y="1929562"/>
                  <a:pt x="4953264" y="1935077"/>
                  <a:pt x="4994348" y="1951346"/>
                </a:cubicBezTo>
                <a:cubicBezTo>
                  <a:pt x="5037087" y="1968441"/>
                  <a:pt x="5037087" y="1981125"/>
                  <a:pt x="5001792" y="2030756"/>
                </a:cubicBezTo>
                <a:cubicBezTo>
                  <a:pt x="5093611" y="2041511"/>
                  <a:pt x="5093611" y="2041511"/>
                  <a:pt x="5065212" y="2119543"/>
                </a:cubicBezTo>
                <a:cubicBezTo>
                  <a:pt x="5142142" y="2126712"/>
                  <a:pt x="5192876" y="2163660"/>
                  <a:pt x="5204732" y="2244450"/>
                </a:cubicBezTo>
                <a:cubicBezTo>
                  <a:pt x="5210523" y="2283604"/>
                  <a:pt x="5245265" y="2302077"/>
                  <a:pt x="5283866" y="2328272"/>
                </a:cubicBezTo>
                <a:cubicBezTo>
                  <a:pt x="5235890" y="2353641"/>
                  <a:pt x="5203354" y="2406580"/>
                  <a:pt x="5147380" y="2350606"/>
                </a:cubicBezTo>
                <a:cubicBezTo>
                  <a:pt x="5126976" y="2330203"/>
                  <a:pt x="5128904" y="2356121"/>
                  <a:pt x="5126148" y="2363566"/>
                </a:cubicBezTo>
                <a:cubicBezTo>
                  <a:pt x="5119532" y="2381764"/>
                  <a:pt x="5133316" y="2393897"/>
                  <a:pt x="5142417" y="2407682"/>
                </a:cubicBezTo>
                <a:cubicBezTo>
                  <a:pt x="5151240" y="2421470"/>
                  <a:pt x="5161718" y="2436083"/>
                  <a:pt x="5164200" y="2451526"/>
                </a:cubicBezTo>
                <a:cubicBezTo>
                  <a:pt x="5165852" y="2462279"/>
                  <a:pt x="5157858" y="2477994"/>
                  <a:pt x="5149034" y="2485992"/>
                </a:cubicBezTo>
                <a:cubicBezTo>
                  <a:pt x="5102710" y="2528178"/>
                  <a:pt x="5130284" y="2623031"/>
                  <a:pt x="5042601" y="2635164"/>
                </a:cubicBezTo>
                <a:cubicBezTo>
                  <a:pt x="5003171" y="2640677"/>
                  <a:pt x="4984146" y="2675420"/>
                  <a:pt x="4955194" y="2694445"/>
                </a:cubicBezTo>
                <a:cubicBezTo>
                  <a:pt x="4854552" y="2760897"/>
                  <a:pt x="4787272" y="2846375"/>
                  <a:pt x="4756116" y="2963836"/>
                </a:cubicBezTo>
                <a:cubicBezTo>
                  <a:pt x="4747568" y="2996372"/>
                  <a:pt x="4714754" y="3022569"/>
                  <a:pt x="4693523" y="3051244"/>
                </a:cubicBezTo>
                <a:cubicBezTo>
                  <a:pt x="4703726" y="3072199"/>
                  <a:pt x="4759424" y="3026979"/>
                  <a:pt x="4739848" y="3082125"/>
                </a:cubicBezTo>
                <a:cubicBezTo>
                  <a:pt x="4724958" y="3123486"/>
                  <a:pt x="4686906" y="3149129"/>
                  <a:pt x="4651060" y="3173670"/>
                </a:cubicBezTo>
                <a:cubicBezTo>
                  <a:pt x="4610252" y="3201518"/>
                  <a:pt x="4565032" y="3223852"/>
                  <a:pt x="4546556" y="3275413"/>
                </a:cubicBezTo>
                <a:cubicBezTo>
                  <a:pt x="4542697" y="3286444"/>
                  <a:pt x="4530288" y="3298024"/>
                  <a:pt x="4519261" y="3302437"/>
                </a:cubicBezTo>
                <a:cubicBezTo>
                  <a:pt x="3944081" y="4209875"/>
                  <a:pt x="2528194" y="4215939"/>
                  <a:pt x="2364961" y="4209597"/>
                </a:cubicBezTo>
                <a:cubicBezTo>
                  <a:pt x="2167260" y="4201602"/>
                  <a:pt x="1980313" y="4145627"/>
                  <a:pt x="1796951" y="4075867"/>
                </a:cubicBezTo>
                <a:cubicBezTo>
                  <a:pt x="1719469" y="4046365"/>
                  <a:pt x="1647505" y="4004453"/>
                  <a:pt x="1572227" y="3971917"/>
                </a:cubicBezTo>
                <a:cubicBezTo>
                  <a:pt x="1468277" y="3926971"/>
                  <a:pt x="1388040" y="3841219"/>
                  <a:pt x="1284364" y="3805097"/>
                </a:cubicBezTo>
                <a:cubicBezTo>
                  <a:pt x="1177655" y="3767873"/>
                  <a:pt x="1086388" y="3699767"/>
                  <a:pt x="976645" y="3670815"/>
                </a:cubicBezTo>
                <a:cubicBezTo>
                  <a:pt x="918742" y="3655375"/>
                  <a:pt x="862768" y="3627527"/>
                  <a:pt x="871866" y="3547839"/>
                </a:cubicBezTo>
                <a:cubicBezTo>
                  <a:pt x="874349" y="3525228"/>
                  <a:pt x="859184" y="3506755"/>
                  <a:pt x="835195" y="3513373"/>
                </a:cubicBezTo>
                <a:cubicBezTo>
                  <a:pt x="789424" y="3525780"/>
                  <a:pt x="768744" y="3492967"/>
                  <a:pt x="743375" y="3468427"/>
                </a:cubicBezTo>
                <a:cubicBezTo>
                  <a:pt x="698156" y="3424863"/>
                  <a:pt x="655142" y="3378540"/>
                  <a:pt x="583175" y="3371370"/>
                </a:cubicBezTo>
                <a:cubicBezTo>
                  <a:pt x="596961" y="3337178"/>
                  <a:pt x="620399" y="3342142"/>
                  <a:pt x="641906" y="3349311"/>
                </a:cubicBezTo>
                <a:cubicBezTo>
                  <a:pt x="698432" y="3368062"/>
                  <a:pt x="754405" y="3389293"/>
                  <a:pt x="810930" y="3408042"/>
                </a:cubicBezTo>
                <a:cubicBezTo>
                  <a:pt x="847878" y="3420175"/>
                  <a:pt x="884551" y="3437271"/>
                  <a:pt x="933908" y="3423758"/>
                </a:cubicBezTo>
                <a:cubicBezTo>
                  <a:pt x="891445" y="3354826"/>
                  <a:pt x="819202" y="3342418"/>
                  <a:pt x="760747" y="3321187"/>
                </a:cubicBezTo>
                <a:cubicBezTo>
                  <a:pt x="687678" y="3294441"/>
                  <a:pt x="644664" y="3243980"/>
                  <a:pt x="593101" y="3187731"/>
                </a:cubicBezTo>
                <a:cubicBezTo>
                  <a:pt x="646869" y="3174220"/>
                  <a:pt x="680233" y="3215581"/>
                  <a:pt x="722419" y="3213374"/>
                </a:cubicBezTo>
                <a:cubicBezTo>
                  <a:pt x="724627" y="3206207"/>
                  <a:pt x="728486" y="3195729"/>
                  <a:pt x="727934" y="3195451"/>
                </a:cubicBezTo>
                <a:cubicBezTo>
                  <a:pt x="659002" y="3164570"/>
                  <a:pt x="626741" y="3106666"/>
                  <a:pt x="615987" y="3036630"/>
                </a:cubicBezTo>
                <a:cubicBezTo>
                  <a:pt x="610473" y="3000510"/>
                  <a:pt x="585381" y="2989205"/>
                  <a:pt x="560564" y="2972660"/>
                </a:cubicBezTo>
                <a:cubicBezTo>
                  <a:pt x="473984" y="2913930"/>
                  <a:pt x="382441" y="2860713"/>
                  <a:pt x="311302" y="2779924"/>
                </a:cubicBezTo>
                <a:cubicBezTo>
                  <a:pt x="393471" y="2790677"/>
                  <a:pt x="459371" y="2843341"/>
                  <a:pt x="547882" y="2865952"/>
                </a:cubicBezTo>
                <a:cubicBezTo>
                  <a:pt x="477570" y="2777166"/>
                  <a:pt x="386577" y="2732222"/>
                  <a:pt x="303582" y="2678453"/>
                </a:cubicBezTo>
                <a:cubicBezTo>
                  <a:pt x="265806" y="2653913"/>
                  <a:pt x="230790" y="2622479"/>
                  <a:pt x="185016" y="2609244"/>
                </a:cubicBezTo>
                <a:cubicBezTo>
                  <a:pt x="168748" y="2604556"/>
                  <a:pt x="142002" y="2594630"/>
                  <a:pt x="154963" y="2568435"/>
                </a:cubicBezTo>
                <a:cubicBezTo>
                  <a:pt x="165990" y="2546654"/>
                  <a:pt x="187773" y="2553269"/>
                  <a:pt x="207627" y="2559612"/>
                </a:cubicBezTo>
                <a:cubicBezTo>
                  <a:pt x="255328" y="2575330"/>
                  <a:pt x="304685" y="2575604"/>
                  <a:pt x="369207" y="2575330"/>
                </a:cubicBezTo>
                <a:cubicBezTo>
                  <a:pt x="315163" y="2503363"/>
                  <a:pt x="216174" y="2524871"/>
                  <a:pt x="169852" y="2449319"/>
                </a:cubicBezTo>
                <a:cubicBezTo>
                  <a:pt x="227755" y="2436083"/>
                  <a:pt x="272424" y="2463381"/>
                  <a:pt x="319299" y="2468619"/>
                </a:cubicBezTo>
                <a:cubicBezTo>
                  <a:pt x="361761" y="2473307"/>
                  <a:pt x="372239" y="2460624"/>
                  <a:pt x="362313" y="2418988"/>
                </a:cubicBezTo>
                <a:cubicBezTo>
                  <a:pt x="346873" y="2354190"/>
                  <a:pt x="370034" y="2321102"/>
                  <a:pt x="431798" y="2338750"/>
                </a:cubicBezTo>
                <a:cubicBezTo>
                  <a:pt x="489149" y="2355293"/>
                  <a:pt x="495215" y="2331030"/>
                  <a:pt x="479775" y="2294082"/>
                </a:cubicBezTo>
                <a:cubicBezTo>
                  <a:pt x="457716" y="2240315"/>
                  <a:pt x="482807" y="2198678"/>
                  <a:pt x="499903" y="2153458"/>
                </a:cubicBezTo>
                <a:cubicBezTo>
                  <a:pt x="526099" y="2084525"/>
                  <a:pt x="515069" y="2050885"/>
                  <a:pt x="458544" y="1999599"/>
                </a:cubicBezTo>
                <a:cubicBezTo>
                  <a:pt x="426835" y="1970921"/>
                  <a:pt x="392645" y="1946658"/>
                  <a:pt x="346596" y="1921843"/>
                </a:cubicBezTo>
                <a:cubicBezTo>
                  <a:pt x="452753" y="1908331"/>
                  <a:pt x="341358" y="1862836"/>
                  <a:pt x="378857" y="1834435"/>
                </a:cubicBezTo>
                <a:cubicBezTo>
                  <a:pt x="453856" y="1822854"/>
                  <a:pt x="515069" y="1913294"/>
                  <a:pt x="617091" y="1887376"/>
                </a:cubicBezTo>
                <a:cubicBezTo>
                  <a:pt x="491080" y="1809066"/>
                  <a:pt x="351835" y="1783423"/>
                  <a:pt x="260568" y="1679198"/>
                </a:cubicBezTo>
                <a:cubicBezTo>
                  <a:pt x="281523" y="1655484"/>
                  <a:pt x="302479" y="1677543"/>
                  <a:pt x="320402" y="1668720"/>
                </a:cubicBezTo>
                <a:cubicBezTo>
                  <a:pt x="319850" y="1663205"/>
                  <a:pt x="321230" y="1654932"/>
                  <a:pt x="317920" y="1652452"/>
                </a:cubicBezTo>
                <a:cubicBezTo>
                  <a:pt x="249815" y="1595650"/>
                  <a:pt x="248711" y="1594273"/>
                  <a:pt x="321779" y="1552359"/>
                </a:cubicBezTo>
                <a:cubicBezTo>
                  <a:pt x="347424" y="1537746"/>
                  <a:pt x="345218" y="1524786"/>
                  <a:pt x="331707" y="1506313"/>
                </a:cubicBezTo>
                <a:cubicBezTo>
                  <a:pt x="322055" y="1493353"/>
                  <a:pt x="310475" y="1481772"/>
                  <a:pt x="315990" y="1453371"/>
                </a:cubicBezTo>
                <a:cubicBezTo>
                  <a:pt x="355971" y="1489769"/>
                  <a:pt x="549259" y="1477912"/>
                  <a:pt x="583450" y="1474052"/>
                </a:cubicBezTo>
                <a:cubicBezTo>
                  <a:pt x="621777" y="1469917"/>
                  <a:pt x="659553" y="1452269"/>
                  <a:pt x="699809" y="1461919"/>
                </a:cubicBezTo>
                <a:cubicBezTo>
                  <a:pt x="732070" y="1469641"/>
                  <a:pt x="881516" y="1544364"/>
                  <a:pt x="902750" y="1458612"/>
                </a:cubicBezTo>
                <a:cubicBezTo>
                  <a:pt x="903853" y="1454475"/>
                  <a:pt x="964237" y="1464127"/>
                  <a:pt x="996774" y="1468814"/>
                </a:cubicBezTo>
                <a:cubicBezTo>
                  <a:pt x="1025451" y="1472674"/>
                  <a:pt x="1057712" y="1489769"/>
                  <a:pt x="1077012" y="1455578"/>
                </a:cubicBezTo>
                <a:cubicBezTo>
                  <a:pt x="1088317" y="1435450"/>
                  <a:pt x="1041719" y="1396571"/>
                  <a:pt x="1000083" y="1393262"/>
                </a:cubicBezTo>
                <a:cubicBezTo>
                  <a:pt x="963961" y="1390229"/>
                  <a:pt x="926186" y="1385817"/>
                  <a:pt x="891720" y="1394089"/>
                </a:cubicBezTo>
                <a:cubicBezTo>
                  <a:pt x="849258" y="1404017"/>
                  <a:pt x="826372" y="1388024"/>
                  <a:pt x="814515" y="1353557"/>
                </a:cubicBezTo>
                <a:cubicBezTo>
                  <a:pt x="801280" y="1315506"/>
                  <a:pt x="775911" y="1297858"/>
                  <a:pt x="740895" y="1280211"/>
                </a:cubicBezTo>
                <a:cubicBezTo>
                  <a:pt x="655967" y="1237474"/>
                  <a:pt x="574352" y="1188118"/>
                  <a:pt x="481154" y="1163301"/>
                </a:cubicBezTo>
                <a:cubicBezTo>
                  <a:pt x="462679" y="1158337"/>
                  <a:pt x="442276" y="1151719"/>
                  <a:pt x="433728" y="1118909"/>
                </a:cubicBezTo>
                <a:cubicBezTo>
                  <a:pt x="686023" y="1167987"/>
                  <a:pt x="915984" y="1295929"/>
                  <a:pt x="1176276" y="1288484"/>
                </a:cubicBezTo>
                <a:cubicBezTo>
                  <a:pt x="1105137" y="1247950"/>
                  <a:pt x="1022694" y="1245745"/>
                  <a:pt x="946867" y="1217344"/>
                </a:cubicBezTo>
                <a:cubicBezTo>
                  <a:pt x="1000635" y="1196113"/>
                  <a:pt x="1051094" y="1218172"/>
                  <a:pt x="1102104" y="1230304"/>
                </a:cubicBezTo>
                <a:cubicBezTo>
                  <a:pt x="1144843" y="1240230"/>
                  <a:pt x="1183446" y="1241885"/>
                  <a:pt x="1188133" y="1182603"/>
                </a:cubicBezTo>
                <a:cubicBezTo>
                  <a:pt x="1186478" y="1178742"/>
                  <a:pt x="1186754" y="1173780"/>
                  <a:pt x="1187030" y="1169092"/>
                </a:cubicBezTo>
                <a:cubicBezTo>
                  <a:pt x="1172690" y="1144552"/>
                  <a:pt x="1150358" y="1131868"/>
                  <a:pt x="1123887" y="1124698"/>
                </a:cubicBezTo>
                <a:cubicBezTo>
                  <a:pt x="1107894" y="1120286"/>
                  <a:pt x="1086663" y="1113668"/>
                  <a:pt x="1086938" y="1096023"/>
                </a:cubicBezTo>
                <a:cubicBezTo>
                  <a:pt x="1087765" y="1030674"/>
                  <a:pt x="1036756" y="1011647"/>
                  <a:pt x="985744" y="992622"/>
                </a:cubicBezTo>
                <a:cubicBezTo>
                  <a:pt x="1014145" y="960086"/>
                  <a:pt x="1036479" y="984074"/>
                  <a:pt x="1057987" y="981594"/>
                </a:cubicBezTo>
                <a:cubicBezTo>
                  <a:pt x="1072049" y="979939"/>
                  <a:pt x="1084733" y="976906"/>
                  <a:pt x="1084733" y="960086"/>
                </a:cubicBezTo>
                <a:cubicBezTo>
                  <a:pt x="1085008" y="946023"/>
                  <a:pt x="1078390" y="930030"/>
                  <a:pt x="1064605" y="929756"/>
                </a:cubicBezTo>
                <a:cubicBezTo>
                  <a:pt x="978300" y="927273"/>
                  <a:pt x="930599" y="836833"/>
                  <a:pt x="840985" y="836558"/>
                </a:cubicBezTo>
                <a:cubicBezTo>
                  <a:pt x="787493" y="836558"/>
                  <a:pt x="868834" y="785547"/>
                  <a:pt x="823615" y="764315"/>
                </a:cubicBezTo>
                <a:cubicBezTo>
                  <a:pt x="813687" y="759628"/>
                  <a:pt x="849533" y="752460"/>
                  <a:pt x="865526" y="753562"/>
                </a:cubicBezTo>
                <a:cubicBezTo>
                  <a:pt x="881242" y="754665"/>
                  <a:pt x="895304" y="768175"/>
                  <a:pt x="914331" y="758525"/>
                </a:cubicBezTo>
                <a:cubicBezTo>
                  <a:pt x="924808" y="724059"/>
                  <a:pt x="897787" y="711375"/>
                  <a:pt x="875452" y="701724"/>
                </a:cubicBezTo>
                <a:cubicBezTo>
                  <a:pt x="823889" y="679390"/>
                  <a:pt x="773706" y="652369"/>
                  <a:pt x="717181" y="644371"/>
                </a:cubicBezTo>
                <a:cubicBezTo>
                  <a:pt x="697053" y="641614"/>
                  <a:pt x="746133" y="604666"/>
                  <a:pt x="755783" y="591707"/>
                </a:cubicBezTo>
                <a:cubicBezTo>
                  <a:pt x="528304" y="455496"/>
                  <a:pt x="254778" y="462388"/>
                  <a:pt x="0" y="352370"/>
                </a:cubicBezTo>
                <a:cubicBezTo>
                  <a:pt x="56250" y="330864"/>
                  <a:pt x="97610" y="346580"/>
                  <a:pt x="135937" y="349889"/>
                </a:cubicBezTo>
                <a:cubicBezTo>
                  <a:pt x="231615" y="358160"/>
                  <a:pt x="326193" y="375256"/>
                  <a:pt x="421595" y="385458"/>
                </a:cubicBezTo>
                <a:cubicBezTo>
                  <a:pt x="468469" y="390421"/>
                  <a:pt x="512035" y="409172"/>
                  <a:pt x="564424" y="379393"/>
                </a:cubicBezTo>
                <a:cubicBezTo>
                  <a:pt x="599443" y="359540"/>
                  <a:pt x="655418" y="381046"/>
                  <a:pt x="698432" y="398694"/>
                </a:cubicBezTo>
                <a:cubicBezTo>
                  <a:pt x="734000" y="413307"/>
                  <a:pt x="767916" y="417167"/>
                  <a:pt x="815067" y="398694"/>
                </a:cubicBezTo>
                <a:cubicBezTo>
                  <a:pt x="772328" y="387389"/>
                  <a:pt x="739515" y="377463"/>
                  <a:pt x="705876" y="370568"/>
                </a:cubicBezTo>
                <a:cubicBezTo>
                  <a:pt x="679130" y="365055"/>
                  <a:pt x="742825" y="342719"/>
                  <a:pt x="775360" y="345477"/>
                </a:cubicBezTo>
                <a:cubicBezTo>
                  <a:pt x="820857" y="349337"/>
                  <a:pt x="795214" y="335000"/>
                  <a:pt x="787493" y="315146"/>
                </a:cubicBezTo>
                <a:cubicBezTo>
                  <a:pt x="779221" y="293915"/>
                  <a:pt x="803761" y="287298"/>
                  <a:pt x="819202" y="291709"/>
                </a:cubicBezTo>
                <a:cubicBezTo>
                  <a:pt x="878484" y="309081"/>
                  <a:pt x="937491" y="278474"/>
                  <a:pt x="998705" y="303291"/>
                </a:cubicBezTo>
                <a:cubicBezTo>
                  <a:pt x="983263" y="242077"/>
                  <a:pt x="949899" y="215331"/>
                  <a:pt x="880139" y="206783"/>
                </a:cubicBezTo>
                <a:cubicBezTo>
                  <a:pt x="853944" y="203475"/>
                  <a:pt x="826647" y="208438"/>
                  <a:pt x="804037" y="190790"/>
                </a:cubicBezTo>
                <a:cubicBezTo>
                  <a:pt x="791076" y="180590"/>
                  <a:pt x="776463" y="168457"/>
                  <a:pt x="786666" y="149707"/>
                </a:cubicBezTo>
                <a:cubicBezTo>
                  <a:pt x="793834" y="136471"/>
                  <a:pt x="809276" y="136471"/>
                  <a:pt x="821960" y="140884"/>
                </a:cubicBezTo>
                <a:cubicBezTo>
                  <a:pt x="878761" y="160461"/>
                  <a:pt x="938043" y="167630"/>
                  <a:pt x="997325" y="174800"/>
                </a:cubicBezTo>
                <a:cubicBezTo>
                  <a:pt x="1006426" y="175902"/>
                  <a:pt x="1016626" y="179487"/>
                  <a:pt x="1026829" y="161287"/>
                </a:cubicBezTo>
                <a:cubicBezTo>
                  <a:pt x="915984" y="131783"/>
                  <a:pt x="810655" y="89872"/>
                  <a:pt x="696777" y="73604"/>
                </a:cubicBezTo>
                <a:cubicBezTo>
                  <a:pt x="698432" y="65884"/>
                  <a:pt x="700086" y="58164"/>
                  <a:pt x="701741" y="50444"/>
                </a:cubicBezTo>
                <a:cubicBezTo>
                  <a:pt x="790801" y="61471"/>
                  <a:pt x="879864" y="72501"/>
                  <a:pt x="992362" y="86289"/>
                </a:cubicBezTo>
                <a:cubicBezTo>
                  <a:pt x="923153" y="42446"/>
                  <a:pt x="857805" y="57060"/>
                  <a:pt x="806519" y="18183"/>
                </a:cubicBezTo>
                <a:cubicBezTo>
                  <a:pt x="816170" y="3431"/>
                  <a:pt x="827820" y="-292"/>
                  <a:pt x="839883" y="1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8681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Rectangle 206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Объект 4" descr="Изображение выглядит как текст, снимок экрана, Цвет Majorelle blue, Цвет электрик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10944D2E-BB18-E163-3462-13C0DEE264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3416" b="2034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969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3A1D21-11D5-E4DD-C92C-7571DF453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DA3B6B-AB2E-A3D6-191C-70BAAC5A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5100"/>
            <a:ext cx="12192000" cy="1325563"/>
          </a:xfrm>
        </p:spPr>
        <p:txBody>
          <a:bodyPr>
            <a:normAutofit/>
          </a:bodyPr>
          <a:lstStyle/>
          <a:p>
            <a:pPr algn="ctr">
              <a:lnSpc>
                <a:spcPts val="2400"/>
              </a:lnSpc>
            </a:pPr>
            <a:r>
              <a:rPr lang="ru-RU" sz="2400" b="1" i="0" dirty="0">
                <a:solidFill>
                  <a:srgbClr val="0F1111"/>
                </a:solidFill>
                <a:effectLst/>
                <a:latin typeface="Arial" panose="020B0604020202020204" pitchFamily="34" charset="0"/>
              </a:rPr>
              <a:t>Философия ожидаемых голов: революционный способ анализа футбола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D7271A-9606-FBBE-86DE-4AA58EA4FC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672" y="1742496"/>
            <a:ext cx="5091546" cy="4104121"/>
          </a:xfrm>
        </p:spPr>
        <p:txBody>
          <a:bodyPr>
            <a:noAutofit/>
          </a:bodyPr>
          <a:lstStyle/>
          <a:p>
            <a:pPr algn="l">
              <a:lnSpc>
                <a:spcPct val="170000"/>
              </a:lnSpc>
              <a:spcAft>
                <a:spcPts val="2250"/>
              </a:spcAft>
              <a:buNone/>
            </a:pPr>
            <a:r>
              <a:rPr lang="ru-RU" sz="1800" b="0" i="0" dirty="0">
                <a:solidFill>
                  <a:srgbClr val="0F1111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ru-RU" sz="1800" b="0" i="0" dirty="0" err="1">
                <a:solidFill>
                  <a:srgbClr val="0F1111"/>
                </a:solidFill>
                <a:effectLst/>
                <a:latin typeface="Arial" panose="020B0604020202020204" pitchFamily="34" charset="0"/>
              </a:rPr>
              <a:t>Brentford</a:t>
            </a:r>
            <a:r>
              <a:rPr lang="ru-RU" sz="1800" b="0" i="0" dirty="0">
                <a:solidFill>
                  <a:srgbClr val="0F1111"/>
                </a:solidFill>
                <a:effectLst/>
                <a:latin typeface="Arial" panose="020B0604020202020204" pitchFamily="34" charset="0"/>
              </a:rPr>
              <a:t> FC был лидером в этой области; их подход, основанный на данных, привел их к первому в истории повышению в Премьер-лигу. За последние пять лет небольшая команда из Западного Лондона получила более 150 млн фунтов стерлингов дохода от трансферов, используя метод ожидаемых голов при подборе игроков.</a:t>
            </a:r>
            <a:endParaRPr lang="ru-RU" sz="1800" dirty="0"/>
          </a:p>
        </p:txBody>
      </p:sp>
      <p:pic>
        <p:nvPicPr>
          <p:cNvPr id="2050" name="Picture 2" descr="Мужчина Студент Слушает Лекции В Классе С Коллегами Фотография, картинки,  изображения и сток-фотография без роялти. Image 31582259">
            <a:extLst>
              <a:ext uri="{FF2B5EF4-FFF2-40B4-BE49-F238E27FC236}">
                <a16:creationId xmlns:a16="http://schemas.microsoft.com/office/drawing/2014/main" id="{9103EC75-163B-2A50-AA06-9498D677D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2052" y="1313262"/>
            <a:ext cx="3608428" cy="2403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BA4ABE-5534-63F4-DF27-7AE6E2DB732D}"/>
              </a:ext>
            </a:extLst>
          </p:cNvPr>
          <p:cNvSpPr txBox="1"/>
          <p:nvPr/>
        </p:nvSpPr>
        <p:spPr>
          <a:xfrm>
            <a:off x="6794357" y="1747042"/>
            <a:ext cx="2452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Ожидание: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CCA5A5-B5BC-C05F-3397-90BACA36728A}"/>
              </a:ext>
            </a:extLst>
          </p:cNvPr>
          <p:cNvSpPr txBox="1"/>
          <p:nvPr/>
        </p:nvSpPr>
        <p:spPr>
          <a:xfrm>
            <a:off x="6794357" y="4232607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/>
              <a:t>Реальность: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00FC0663-BD12-7434-C0F4-5D74370649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7458DDF4-E1C7-138E-A2A1-612122BE7B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14" name="Рисунок 13" descr="Изображение выглядит как кровать, ноутбук, в помещении, человек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E97EC127-B9AF-2A1C-BE79-CEC5C3BBD9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2052" y="3886201"/>
            <a:ext cx="2866700" cy="28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330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715DD6D-55DF-7C0E-6566-76310CEEFF54}"/>
              </a:ext>
            </a:extLst>
          </p:cNvPr>
          <p:cNvSpPr txBox="1"/>
          <p:nvPr/>
        </p:nvSpPr>
        <p:spPr>
          <a:xfrm>
            <a:off x="402021" y="2081049"/>
            <a:ext cx="11789979" cy="36626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SQL —если данные уже лежат в таблицах, то это скорее везение</a:t>
            </a:r>
            <a:endParaRPr lang="ru-RU" dirty="0"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 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 Язык R разрабатывался целенаправленно для специалистов по статистике, а посему оснащён качественной визуализацией данных.  При этом, со значительным перевесом лидируют вопросы академического характера: в первую очередь, R — это язык с богатым набором библиотек по машинному обучению и статистике, что особенно важно в исследовательских целях.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endParaRPr lang="ru-RU" sz="1800" dirty="0">
              <a:effectLst/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C++ подходит для вычислительных задач благодаря высокой производительности и возможности оптимизации. Язык обладает низкоуровневыми возможностями управления памятью, что позволяет эффективно работать с большими наборами данных. Однако у C++ </a:t>
            </a:r>
            <a:r>
              <a:rPr lang="ru-RU" dirty="0">
                <a:latin typeface="Times New Roman" panose="02020603050405020304" pitchFamily="18" charset="0"/>
                <a:ea typeface="Aptos" panose="020B0004020202020204" pitchFamily="34" charset="0"/>
              </a:rPr>
              <a:t>меньше </a:t>
            </a: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библиотек для анализа данных.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C4462-0514-A274-EABC-7F97FEEF5581}"/>
              </a:ext>
            </a:extLst>
          </p:cNvPr>
          <p:cNvSpPr txBox="1"/>
          <p:nvPr/>
        </p:nvSpPr>
        <p:spPr>
          <a:xfrm>
            <a:off x="4627179" y="441434"/>
            <a:ext cx="25697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/>
              <a:t>Почему С++. Сравнение языков</a:t>
            </a:r>
          </a:p>
        </p:txBody>
      </p:sp>
    </p:spTree>
    <p:extLst>
      <p:ext uri="{BB962C8B-B14F-4D97-AF65-F5344CB8AC3E}">
        <p14:creationId xmlns:p14="http://schemas.microsoft.com/office/powerpoint/2010/main" val="3556888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5" name="Объект 14">
            <a:extLst>
              <a:ext uri="{FF2B5EF4-FFF2-40B4-BE49-F238E27FC236}">
                <a16:creationId xmlns:a16="http://schemas.microsoft.com/office/drawing/2014/main" id="{BD2D5816-494E-35D2-C152-30A08819C8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5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  <a:effectLst>
            <a:innerShdw blurRad="469900" dist="431800" dir="5400000">
              <a:prstClr val="black"/>
            </a:inn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A9AB0B-3F24-4D1A-564C-F96838F6D450}"/>
              </a:ext>
            </a:extLst>
          </p:cNvPr>
          <p:cNvSpPr txBox="1"/>
          <p:nvPr/>
        </p:nvSpPr>
        <p:spPr>
          <a:xfrm>
            <a:off x="8007927" y="4553526"/>
            <a:ext cx="379614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b="0" i="1" dirty="0">
                <a:solidFill>
                  <a:schemeClr val="bg1">
                    <a:lumMod val="95000"/>
                  </a:schemeClr>
                </a:solidFill>
                <a:effectLst/>
                <a:latin typeface="Gabriola" panose="04040605051002020D02" pitchFamily="82" charset="0"/>
              </a:rPr>
              <a:t>Положение серьезное, но отнюдь не безнадежное, – отозвался Бегемот, – больше того: я вполне уверен в конечной победе. Стоит хорошенько проанализировать положение.</a:t>
            </a:r>
            <a:endParaRPr lang="ru-RU" dirty="0">
              <a:solidFill>
                <a:schemeClr val="bg1">
                  <a:lumMod val="95000"/>
                </a:schemeClr>
              </a:solidFill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5803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0194D69-EAB3-B5F3-F6E3-68FADF69E5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8545" y="1558636"/>
            <a:ext cx="5225255" cy="2908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B00DA6-E38E-21F3-5E7F-F21F2938A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5100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0" i="0" dirty="0">
                <a:solidFill>
                  <a:srgbClr val="000000"/>
                </a:solidFill>
                <a:effectLst/>
                <a:latin typeface="Inter"/>
              </a:rPr>
              <a:t>Defensive Metrics: Measuring the Intensity of a High Press</a:t>
            </a:r>
            <a:r>
              <a:rPr lang="ru-RU" sz="3200" dirty="0"/>
              <a:t>: </a:t>
            </a:r>
            <a:r>
              <a:rPr lang="en-US" sz="3200" dirty="0"/>
              <a:t>PPDA</a:t>
            </a:r>
            <a:endParaRPr lang="ru-RU" sz="32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5CF338-08DC-9DAA-609D-B87CE19936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112818" cy="869084"/>
          </a:xfrm>
        </p:spPr>
        <p:txBody>
          <a:bodyPr>
            <a:normAutofit fontScale="25000" lnSpcReduction="20000"/>
          </a:bodyPr>
          <a:lstStyle/>
          <a:p>
            <a:pPr algn="l">
              <a:spcAft>
                <a:spcPts val="2250"/>
              </a:spcAft>
              <a:buNone/>
            </a:pPr>
            <a:r>
              <a:rPr lang="en-US" sz="8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Defensive Actions</a:t>
            </a:r>
            <a:endParaRPr lang="en-US" sz="8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spcAft>
                <a:spcPts val="2250"/>
              </a:spcAft>
              <a:buNone/>
            </a:pPr>
            <a:r>
              <a:rPr lang="en-US" sz="80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Opta</a:t>
            </a:r>
            <a:r>
              <a:rPr lang="en-US" sz="8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defined events:</a:t>
            </a:r>
          </a:p>
          <a:p>
            <a:pPr algn="l">
              <a:spcAft>
                <a:spcPts val="1125"/>
              </a:spcAft>
              <a:buFont typeface="Arial" panose="020B0604020202020204" pitchFamily="34" charset="0"/>
              <a:buChar char="•"/>
            </a:pPr>
            <a:r>
              <a:rPr lang="en-US" sz="8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Tackles</a:t>
            </a:r>
          </a:p>
          <a:p>
            <a:pPr algn="l">
              <a:spcAft>
                <a:spcPts val="1125"/>
              </a:spcAft>
              <a:buFont typeface="Arial" panose="020B0604020202020204" pitchFamily="34" charset="0"/>
              <a:buChar char="•"/>
            </a:pPr>
            <a:r>
              <a:rPr lang="en-US" sz="8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Interceptions</a:t>
            </a:r>
          </a:p>
          <a:p>
            <a:pPr algn="l">
              <a:spcAft>
                <a:spcPts val="1125"/>
              </a:spcAft>
              <a:buFont typeface="Arial" panose="020B0604020202020204" pitchFamily="34" charset="0"/>
              <a:buChar char="•"/>
            </a:pPr>
            <a:r>
              <a:rPr lang="en-US" sz="8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Challenges (failed tackles)</a:t>
            </a:r>
          </a:p>
          <a:p>
            <a:pPr algn="l">
              <a:spcAft>
                <a:spcPts val="1125"/>
              </a:spcAft>
              <a:buFont typeface="Arial" panose="020B0604020202020204" pitchFamily="34" charset="0"/>
              <a:buChar char="•"/>
            </a:pPr>
            <a:r>
              <a:rPr lang="en-US" sz="8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Fouls</a:t>
            </a:r>
          </a:p>
          <a:p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30F4D6-2A8D-A81F-4B7E-BC01FEFB0B89}"/>
              </a:ext>
            </a:extLst>
          </p:cNvPr>
          <p:cNvSpPr txBox="1"/>
          <p:nvPr/>
        </p:nvSpPr>
        <p:spPr>
          <a:xfrm>
            <a:off x="6096000" y="5197871"/>
            <a:ext cx="52300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1" dirty="0">
                <a:solidFill>
                  <a:srgbClr val="465364"/>
                </a:solidFill>
                <a:effectLst/>
                <a:latin typeface="Inter"/>
              </a:rPr>
              <a:t>PPDA = Number of Passes made by Attacking Team / Number of Defensive Actions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61542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B2408F-7E26-C49C-666C-3098AA2B12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978E2A4-8ECB-6815-A934-6E24BE2C3959}"/>
              </a:ext>
            </a:extLst>
          </p:cNvPr>
          <p:cNvSpPr txBox="1"/>
          <p:nvPr/>
        </p:nvSpPr>
        <p:spPr>
          <a:xfrm>
            <a:off x="283779" y="993229"/>
            <a:ext cx="11789979" cy="56550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ru-RU" sz="18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curl</a:t>
            </a: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 и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json</a:t>
            </a: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  очень полезны если нужно автоматически получать данные с сайтов или обрабатывать их в формате JSON, а не только вручную качать CSV.  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 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ru-RU" sz="18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json</a:t>
            </a: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 — библиотека для работы с JSON в C++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Это простая и очень удобная заголовочная библиотека, которая превращает JSON-файл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endParaRPr lang="ru-RU" sz="1800" dirty="0">
              <a:effectLst/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 В комбинации может выглядеть так: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1.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libcurl</a:t>
            </a: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 скачивает JSON с сайта или API.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2.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json</a:t>
            </a: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парсит</a:t>
            </a: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 его в C++-объекты.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3. Обрабатываем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xG</a:t>
            </a: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, счёт, имена команд и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т.д</a:t>
            </a:r>
            <a:r>
              <a:rPr lang="ru-RU" dirty="0">
                <a:latin typeface="Times New Roman" panose="02020603050405020304" pitchFamily="18" charset="0"/>
                <a:ea typeface="Aptos" panose="020B0004020202020204" pitchFamily="34" charset="0"/>
              </a:rPr>
              <a:t>, используя </a:t>
            </a:r>
            <a:r>
              <a:rPr lang="en-US" dirty="0" err="1">
                <a:latin typeface="Times New Roman" panose="02020603050405020304" pitchFamily="18" charset="0"/>
                <a:ea typeface="Aptos" panose="020B0004020202020204" pitchFamily="34" charset="0"/>
              </a:rPr>
              <a:t>llvm</a:t>
            </a:r>
            <a:r>
              <a:rPr lang="en-US" dirty="0">
                <a:latin typeface="Times New Roman" panose="02020603050405020304" pitchFamily="18" charset="0"/>
                <a:ea typeface="Aptos" panose="020B0004020202020204" pitchFamily="34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Aptos" panose="020B0004020202020204" pitchFamily="34" charset="0"/>
              </a:rPr>
              <a:t>gcc</a:t>
            </a:r>
            <a:r>
              <a:rPr lang="en-US" dirty="0">
                <a:latin typeface="Times New Roman" panose="02020603050405020304" pitchFamily="18" charset="0"/>
                <a:ea typeface="Aptos" panose="020B0004020202020204" pitchFamily="34" charset="0"/>
              </a:rPr>
              <a:t>, clang</a:t>
            </a: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.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4 </a:t>
            </a:r>
            <a:r>
              <a:rPr lang="ru-RU" dirty="0">
                <a:latin typeface="Times New Roman" panose="02020603050405020304" pitchFamily="18" charset="0"/>
                <a:ea typeface="Aptos" panose="020B0004020202020204" pitchFamily="34" charset="0"/>
              </a:rPr>
              <a:t>И</a:t>
            </a: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спользуем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Gnuplot</a:t>
            </a: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, чтобы это нарисовать, или сохраняем в CSV.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endParaRPr lang="ru-RU" sz="1800" dirty="0">
              <a:effectLst/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ru-RU" sz="1800" b="1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CSV (</a:t>
            </a:r>
            <a:r>
              <a:rPr lang="ru-RU" sz="1800" b="1" dirty="0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Comma-Separated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 </a:t>
            </a:r>
            <a:r>
              <a:rPr lang="ru-RU" sz="1800" b="1" dirty="0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Values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) </a:t>
            </a: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— текстовый формат, где значения полей разделяются запятыми (или другим символом‑разделителем), а новые строки обозначают новые записи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3EAA64-CDAF-E20E-0639-418A60E0CCD5}"/>
              </a:ext>
            </a:extLst>
          </p:cNvPr>
          <p:cNvSpPr txBox="1"/>
          <p:nvPr/>
        </p:nvSpPr>
        <p:spPr>
          <a:xfrm>
            <a:off x="4627179" y="441434"/>
            <a:ext cx="25697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/>
              <a:t>Библиотеки</a:t>
            </a:r>
          </a:p>
        </p:txBody>
      </p:sp>
    </p:spTree>
    <p:extLst>
      <p:ext uri="{BB962C8B-B14F-4D97-AF65-F5344CB8AC3E}">
        <p14:creationId xmlns:p14="http://schemas.microsoft.com/office/powerpoint/2010/main" val="2668302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9B8CA526-80A9-B3E7-F894-7AB5D0C63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710545" cy="1325563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C805D87-3F4D-B614-4BBB-3C73E83F3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35" y="60116"/>
            <a:ext cx="4934819" cy="5394397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97502C4-F7E3-4C6A-155D-DEC882662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8056" y="4317825"/>
            <a:ext cx="6891609" cy="2431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846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797D2B-A1EE-B492-A6B7-55259C44D5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2F8506E1-561B-1F04-61CD-1DEA423FC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710545" cy="1325563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0B46363-E23E-2D33-6A39-20CE427B69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661" y="0"/>
            <a:ext cx="69146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854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8C3879-0365-42BA-75C8-893916801F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9F6157E-AE0E-2E26-0417-FBDED7DC1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710545" cy="1325563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1AE0C45-5D9A-149A-CC1A-9B63E5AFD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661" y="0"/>
            <a:ext cx="6914678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50DFD0B-27BA-654A-EFD0-F8CB7AD2F2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602" y="0"/>
            <a:ext cx="79227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54853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Другая 1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3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239188D-6365-486A-9526-7A3369843C93}">
  <we:reference id="wa200005566" version="3.0.0.2" store="ru-RU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6702</TotalTime>
  <Words>403</Words>
  <Application>Microsoft Office PowerPoint</Application>
  <PresentationFormat>Широкоэкранный</PresentationFormat>
  <Paragraphs>43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Gabriola</vt:lpstr>
      <vt:lpstr>Inter</vt:lpstr>
      <vt:lpstr>Times New Roman</vt:lpstr>
      <vt:lpstr>Тема Office</vt:lpstr>
      <vt:lpstr>Презентация PowerPoint</vt:lpstr>
      <vt:lpstr>Философия ожидаемых голов: революционный способ анализа футбола</vt:lpstr>
      <vt:lpstr>Презентация PowerPoint</vt:lpstr>
      <vt:lpstr>Презентация PowerPoint</vt:lpstr>
      <vt:lpstr>Defensive Metrics: Measuring the Intensity of a High Press: PPDA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Виктор Александров</dc:creator>
  <cp:lastModifiedBy>Виктор Александров</cp:lastModifiedBy>
  <cp:revision>3</cp:revision>
  <dcterms:created xsi:type="dcterms:W3CDTF">2025-03-09T08:24:34Z</dcterms:created>
  <dcterms:modified xsi:type="dcterms:W3CDTF">2025-05-16T06:31:19Z</dcterms:modified>
</cp:coreProperties>
</file>

<file path=docProps/thumbnail.jpeg>
</file>